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5"/>
  </p:notesMasterIdLst>
  <p:sldIdLst>
    <p:sldId id="256" r:id="rId2"/>
    <p:sldId id="257" r:id="rId3"/>
    <p:sldId id="258" r:id="rId4"/>
    <p:sldId id="259" r:id="rId5"/>
    <p:sldId id="260" r:id="rId6"/>
    <p:sldId id="261" r:id="rId7"/>
    <p:sldId id="263" r:id="rId8"/>
    <p:sldId id="262"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4F31"/>
    <a:srgbClr val="37493A"/>
    <a:srgbClr val="336600"/>
    <a:srgbClr val="404040"/>
    <a:srgbClr val="808000"/>
    <a:srgbClr val="66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8" d="100"/>
          <a:sy n="118" d="100"/>
        </p:scale>
        <p:origin x="-1434"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ADD716-BBC2-4658-B281-A7A9DFF7BC42}" type="datetimeFigureOut">
              <a:rPr lang="en-US" smtClean="0"/>
              <a:t>4/29/2013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02CF85-130B-48F4-9BB4-6AF0911F0645}" type="slidenum">
              <a:rPr lang="en-US" smtClean="0"/>
              <a:t>‹#›</a:t>
            </a:fld>
            <a:endParaRPr lang="en-US"/>
          </a:p>
        </p:txBody>
      </p:sp>
    </p:spTree>
    <p:extLst>
      <p:ext uri="{BB962C8B-B14F-4D97-AF65-F5344CB8AC3E}">
        <p14:creationId xmlns:p14="http://schemas.microsoft.com/office/powerpoint/2010/main" val="3697739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 look kind of messy, but if you look at all the red lines</a:t>
            </a:r>
            <a:r>
              <a:rPr lang="en-US" baseline="0" dirty="0" smtClean="0"/>
              <a:t> (new trails) in the bottom picture, and the blue lines (old trails), you can tell that there is a massive change in the stability of the lines. </a:t>
            </a:r>
            <a:endParaRPr lang="en-US" dirty="0"/>
          </a:p>
        </p:txBody>
      </p:sp>
      <p:sp>
        <p:nvSpPr>
          <p:cNvPr id="4" name="Slide Number Placeholder 3"/>
          <p:cNvSpPr>
            <a:spLocks noGrp="1"/>
          </p:cNvSpPr>
          <p:nvPr>
            <p:ph type="sldNum" sz="quarter" idx="10"/>
          </p:nvPr>
        </p:nvSpPr>
        <p:spPr/>
        <p:txBody>
          <a:bodyPr/>
          <a:lstStyle/>
          <a:p>
            <a:fld id="{EC02CF85-130B-48F4-9BB4-6AF0911F0645}" type="slidenum">
              <a:rPr lang="en-US" smtClean="0"/>
              <a:t>7</a:t>
            </a:fld>
            <a:endParaRPr lang="en-US"/>
          </a:p>
        </p:txBody>
      </p:sp>
    </p:spTree>
    <p:extLst>
      <p:ext uri="{BB962C8B-B14F-4D97-AF65-F5344CB8AC3E}">
        <p14:creationId xmlns:p14="http://schemas.microsoft.com/office/powerpoint/2010/main" val="3193170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0A7359-B406-4675-81ED-99B5E188B795}" type="datetimeFigureOut">
              <a:rPr lang="en-US" smtClean="0"/>
              <a:t>4/29/2013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855A16-6D64-4D79-888A-2BEDAAE6C0A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0A7359-B406-4675-81ED-99B5E188B795}" type="datetimeFigureOut">
              <a:rPr lang="en-US" smtClean="0"/>
              <a:t>4/29/2013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855A16-6D64-4D79-888A-2BEDAAE6C0A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0A7359-B406-4675-81ED-99B5E188B795}" type="datetimeFigureOut">
              <a:rPr lang="en-US" smtClean="0"/>
              <a:t>4/29/2013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855A16-6D64-4D79-888A-2BEDAAE6C0A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0A7359-B406-4675-81ED-99B5E188B795}" type="datetimeFigureOut">
              <a:rPr lang="en-US" smtClean="0"/>
              <a:t>4/29/2013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855A16-6D64-4D79-888A-2BEDAAE6C0A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0A7359-B406-4675-81ED-99B5E188B795}" type="datetimeFigureOut">
              <a:rPr lang="en-US" smtClean="0"/>
              <a:t>4/29/2013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855A16-6D64-4D79-888A-2BEDAAE6C0A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C0A7359-B406-4675-81ED-99B5E188B795}" type="datetimeFigureOut">
              <a:rPr lang="en-US" smtClean="0"/>
              <a:t>4/29/2013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855A16-6D64-4D79-888A-2BEDAAE6C0A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8224" y="1812927"/>
            <a:ext cx="31324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84078" y="1812927"/>
            <a:ext cx="315047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0A7359-B406-4675-81ED-99B5E188B795}" type="datetimeFigureOut">
              <a:rPr lang="en-US" smtClean="0"/>
              <a:t>4/29/2013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855A16-6D64-4D79-888A-2BEDAAE6C0A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0A7359-B406-4675-81ED-99B5E188B795}" type="datetimeFigureOut">
              <a:rPr lang="en-US" smtClean="0"/>
              <a:t>4/29/2013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855A16-6D64-4D79-888A-2BEDAAE6C0A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0A7359-B406-4675-81ED-99B5E188B795}" type="datetimeFigureOut">
              <a:rPr lang="en-US" smtClean="0"/>
              <a:t>4/29/2013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855A16-6D64-4D79-888A-2BEDAAE6C0A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0A7359-B406-4675-81ED-99B5E188B795}" type="datetimeFigureOut">
              <a:rPr lang="en-US" smtClean="0"/>
              <a:t>4/29/2013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855A16-6D64-4D79-888A-2BEDAAE6C0A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0A7359-B406-4675-81ED-99B5E188B795}" type="datetimeFigureOut">
              <a:rPr lang="en-US" smtClean="0"/>
              <a:t>4/29/2013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855A16-6D64-4D79-888A-2BEDAAE6C0AF}" type="slidenum">
              <a:rPr lang="en-US" smtClean="0"/>
              <a:t>‹#›</a:t>
            </a:fld>
            <a:endParaRPr lang="en-US"/>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2"/>
                </a:solidFill>
              </a:defRPr>
            </a:lvl1pPr>
          </a:lstStyle>
          <a:p>
            <a:fld id="{6C0A7359-B406-4675-81ED-99B5E188B795}" type="datetimeFigureOut">
              <a:rPr lang="en-US" smtClean="0"/>
              <a:t>4/29/2013</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2"/>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2"/>
                </a:solidFill>
              </a:defRPr>
            </a:lvl1pPr>
          </a:lstStyle>
          <a:p>
            <a:fld id="{1E855A16-6D64-4D79-888A-2BEDAAE6C0AF}" type="slidenum">
              <a:rPr lang="en-US" smtClean="0"/>
              <a:t>‹#›</a:t>
            </a:fld>
            <a:endParaRPr lang="en-US"/>
          </a:p>
        </p:txBody>
      </p:sp>
      <p:grpSp>
        <p:nvGrpSpPr>
          <p:cNvPr id="61" name="Group 60"/>
          <p:cNvGrpSpPr/>
          <p:nvPr/>
        </p:nvGrpSpPr>
        <p:grpSpPr>
          <a:xfrm>
            <a:off x="-33595" y="0"/>
            <a:ext cx="9177595" cy="6857999"/>
            <a:chOff x="-33595" y="0"/>
            <a:chExt cx="9177595" cy="6857999"/>
          </a:xfrm>
        </p:grpSpPr>
        <p:grpSp>
          <p:nvGrpSpPr>
            <p:cNvPr id="62" name="Group 182"/>
            <p:cNvGrpSpPr/>
            <p:nvPr/>
          </p:nvGrpSpPr>
          <p:grpSpPr>
            <a:xfrm>
              <a:off x="-33595" y="437091"/>
              <a:ext cx="9074452" cy="6174255"/>
              <a:chOff x="-33595" y="437091"/>
              <a:chExt cx="9074452" cy="6174255"/>
            </a:xfrm>
          </p:grpSpPr>
          <p:sp>
            <p:nvSpPr>
              <p:cNvPr id="92" name="Freeform 12"/>
              <p:cNvSpPr>
                <a:spLocks noChangeAspect="1"/>
              </p:cNvSpPr>
              <p:nvPr/>
            </p:nvSpPr>
            <p:spPr bwMode="auto">
              <a:xfrm rot="8051039">
                <a:off x="-11813" y="3783436"/>
                <a:ext cx="1054883" cy="1098447"/>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3" name="Freeform 28"/>
              <p:cNvSpPr>
                <a:spLocks noChangeAspect="1"/>
              </p:cNvSpPr>
              <p:nvPr/>
            </p:nvSpPr>
            <p:spPr bwMode="auto">
              <a:xfrm rot="7569598">
                <a:off x="558950" y="196683"/>
                <a:ext cx="832668" cy="1313484"/>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4" name="Freeform 36"/>
              <p:cNvSpPr>
                <a:spLocks noChangeAspect="1"/>
              </p:cNvSpPr>
              <p:nvPr/>
            </p:nvSpPr>
            <p:spPr bwMode="auto">
              <a:xfrm rot="11849821">
                <a:off x="7750232" y="597775"/>
                <a:ext cx="1064273" cy="1063143"/>
              </a:xfrm>
              <a:custGeom>
                <a:avLst/>
                <a:gdLst/>
                <a:ahLst/>
                <a:cxnLst>
                  <a:cxn ang="0">
                    <a:pos x="1280" y="874"/>
                  </a:cxn>
                  <a:cxn ang="0">
                    <a:pos x="1142" y="974"/>
                  </a:cxn>
                  <a:cxn ang="0">
                    <a:pos x="1150" y="944"/>
                  </a:cxn>
                  <a:cxn ang="0">
                    <a:pos x="1196" y="832"/>
                  </a:cxn>
                  <a:cxn ang="0">
                    <a:pos x="1194" y="590"/>
                  </a:cxn>
                  <a:cxn ang="0">
                    <a:pos x="1152" y="368"/>
                  </a:cxn>
                  <a:cxn ang="0">
                    <a:pos x="1020" y="148"/>
                  </a:cxn>
                  <a:cxn ang="0">
                    <a:pos x="958" y="62"/>
                  </a:cxn>
                  <a:cxn ang="0">
                    <a:pos x="942" y="0"/>
                  </a:cxn>
                  <a:cxn ang="0">
                    <a:pos x="930" y="44"/>
                  </a:cxn>
                  <a:cxn ang="0">
                    <a:pos x="884" y="120"/>
                  </a:cxn>
                  <a:cxn ang="0">
                    <a:pos x="738" y="346"/>
                  </a:cxn>
                  <a:cxn ang="0">
                    <a:pos x="702" y="516"/>
                  </a:cxn>
                  <a:cxn ang="0">
                    <a:pos x="680" y="794"/>
                  </a:cxn>
                  <a:cxn ang="0">
                    <a:pos x="724" y="930"/>
                  </a:cxn>
                  <a:cxn ang="0">
                    <a:pos x="744" y="972"/>
                  </a:cxn>
                  <a:cxn ang="0">
                    <a:pos x="636" y="896"/>
                  </a:cxn>
                  <a:cxn ang="0">
                    <a:pos x="504" y="826"/>
                  </a:cxn>
                  <a:cxn ang="0">
                    <a:pos x="118" y="794"/>
                  </a:cxn>
                  <a:cxn ang="0">
                    <a:pos x="72" y="836"/>
                  </a:cxn>
                  <a:cxn ang="0">
                    <a:pos x="232" y="986"/>
                  </a:cxn>
                  <a:cxn ang="0">
                    <a:pos x="424" y="1194"/>
                  </a:cxn>
                  <a:cxn ang="0">
                    <a:pos x="608" y="1266"/>
                  </a:cxn>
                  <a:cxn ang="0">
                    <a:pos x="698" y="1248"/>
                  </a:cxn>
                  <a:cxn ang="0">
                    <a:pos x="708" y="1268"/>
                  </a:cxn>
                  <a:cxn ang="0">
                    <a:pos x="558" y="1382"/>
                  </a:cxn>
                  <a:cxn ang="0">
                    <a:pos x="416" y="1562"/>
                  </a:cxn>
                  <a:cxn ang="0">
                    <a:pos x="460" y="1634"/>
                  </a:cxn>
                  <a:cxn ang="0">
                    <a:pos x="628" y="1588"/>
                  </a:cxn>
                  <a:cxn ang="0">
                    <a:pos x="752" y="1516"/>
                  </a:cxn>
                  <a:cxn ang="0">
                    <a:pos x="784" y="1576"/>
                  </a:cxn>
                  <a:cxn ang="0">
                    <a:pos x="816" y="1560"/>
                  </a:cxn>
                  <a:cxn ang="0">
                    <a:pos x="858" y="1422"/>
                  </a:cxn>
                  <a:cxn ang="0">
                    <a:pos x="904" y="1368"/>
                  </a:cxn>
                  <a:cxn ang="0">
                    <a:pos x="878" y="1664"/>
                  </a:cxn>
                  <a:cxn ang="0">
                    <a:pos x="810" y="1824"/>
                  </a:cxn>
                  <a:cxn ang="0">
                    <a:pos x="780" y="1854"/>
                  </a:cxn>
                  <a:cxn ang="0">
                    <a:pos x="806" y="1876"/>
                  </a:cxn>
                  <a:cxn ang="0">
                    <a:pos x="874" y="1868"/>
                  </a:cxn>
                  <a:cxn ang="0">
                    <a:pos x="904" y="1856"/>
                  </a:cxn>
                  <a:cxn ang="0">
                    <a:pos x="952" y="1680"/>
                  </a:cxn>
                  <a:cxn ang="0">
                    <a:pos x="988" y="1342"/>
                  </a:cxn>
                  <a:cxn ang="0">
                    <a:pos x="1062" y="1548"/>
                  </a:cxn>
                  <a:cxn ang="0">
                    <a:pos x="1084" y="1572"/>
                  </a:cxn>
                  <a:cxn ang="0">
                    <a:pos x="1112" y="1566"/>
                  </a:cxn>
                  <a:cxn ang="0">
                    <a:pos x="1162" y="1530"/>
                  </a:cxn>
                  <a:cxn ang="0">
                    <a:pos x="1344" y="1620"/>
                  </a:cxn>
                  <a:cxn ang="0">
                    <a:pos x="1498" y="1638"/>
                  </a:cxn>
                  <a:cxn ang="0">
                    <a:pos x="1402" y="1462"/>
                  </a:cxn>
                  <a:cxn ang="0">
                    <a:pos x="1230" y="1306"/>
                  </a:cxn>
                  <a:cxn ang="0">
                    <a:pos x="1164" y="1252"/>
                  </a:cxn>
                  <a:cxn ang="0">
                    <a:pos x="1216" y="1260"/>
                  </a:cxn>
                  <a:cxn ang="0">
                    <a:pos x="1358" y="1250"/>
                  </a:cxn>
                  <a:cxn ang="0">
                    <a:pos x="1576" y="1076"/>
                  </a:cxn>
                  <a:cxn ang="0">
                    <a:pos x="1744" y="892"/>
                  </a:cxn>
                  <a:cxn ang="0">
                    <a:pos x="1880" y="802"/>
                  </a:cxn>
                  <a:cxn ang="0">
                    <a:pos x="1528" y="798"/>
                  </a:cxn>
                </a:cxnLst>
                <a:rect l="0" t="0" r="r" b="b"/>
                <a:pathLst>
                  <a:path w="1884" h="1882">
                    <a:moveTo>
                      <a:pt x="1380" y="826"/>
                    </a:moveTo>
                    <a:lnTo>
                      <a:pt x="1380" y="826"/>
                    </a:lnTo>
                    <a:lnTo>
                      <a:pt x="1364" y="830"/>
                    </a:lnTo>
                    <a:lnTo>
                      <a:pt x="1348" y="836"/>
                    </a:lnTo>
                    <a:lnTo>
                      <a:pt x="1314" y="852"/>
                    </a:lnTo>
                    <a:lnTo>
                      <a:pt x="1280" y="874"/>
                    </a:lnTo>
                    <a:lnTo>
                      <a:pt x="1248" y="896"/>
                    </a:lnTo>
                    <a:lnTo>
                      <a:pt x="1190" y="940"/>
                    </a:lnTo>
                    <a:lnTo>
                      <a:pt x="1156" y="968"/>
                    </a:lnTo>
                    <a:lnTo>
                      <a:pt x="1156" y="968"/>
                    </a:lnTo>
                    <a:lnTo>
                      <a:pt x="1148" y="972"/>
                    </a:lnTo>
                    <a:lnTo>
                      <a:pt x="1142" y="974"/>
                    </a:lnTo>
                    <a:lnTo>
                      <a:pt x="1140" y="972"/>
                    </a:lnTo>
                    <a:lnTo>
                      <a:pt x="1138" y="968"/>
                    </a:lnTo>
                    <a:lnTo>
                      <a:pt x="1138" y="960"/>
                    </a:lnTo>
                    <a:lnTo>
                      <a:pt x="1138" y="956"/>
                    </a:lnTo>
                    <a:lnTo>
                      <a:pt x="1138" y="956"/>
                    </a:lnTo>
                    <a:lnTo>
                      <a:pt x="1150" y="944"/>
                    </a:lnTo>
                    <a:lnTo>
                      <a:pt x="1160" y="930"/>
                    </a:lnTo>
                    <a:lnTo>
                      <a:pt x="1168" y="916"/>
                    </a:lnTo>
                    <a:lnTo>
                      <a:pt x="1176" y="900"/>
                    </a:lnTo>
                    <a:lnTo>
                      <a:pt x="1182" y="884"/>
                    </a:lnTo>
                    <a:lnTo>
                      <a:pt x="1188" y="868"/>
                    </a:lnTo>
                    <a:lnTo>
                      <a:pt x="1196" y="832"/>
                    </a:lnTo>
                    <a:lnTo>
                      <a:pt x="1202" y="794"/>
                    </a:lnTo>
                    <a:lnTo>
                      <a:pt x="1204" y="754"/>
                    </a:lnTo>
                    <a:lnTo>
                      <a:pt x="1204" y="712"/>
                    </a:lnTo>
                    <a:lnTo>
                      <a:pt x="1202" y="672"/>
                    </a:lnTo>
                    <a:lnTo>
                      <a:pt x="1198" y="630"/>
                    </a:lnTo>
                    <a:lnTo>
                      <a:pt x="1194" y="590"/>
                    </a:lnTo>
                    <a:lnTo>
                      <a:pt x="1182" y="516"/>
                    </a:lnTo>
                    <a:lnTo>
                      <a:pt x="1170" y="454"/>
                    </a:lnTo>
                    <a:lnTo>
                      <a:pt x="1162" y="408"/>
                    </a:lnTo>
                    <a:lnTo>
                      <a:pt x="1162" y="408"/>
                    </a:lnTo>
                    <a:lnTo>
                      <a:pt x="1160" y="388"/>
                    </a:lnTo>
                    <a:lnTo>
                      <a:pt x="1152" y="368"/>
                    </a:lnTo>
                    <a:lnTo>
                      <a:pt x="1144" y="346"/>
                    </a:lnTo>
                    <a:lnTo>
                      <a:pt x="1134" y="324"/>
                    </a:lnTo>
                    <a:lnTo>
                      <a:pt x="1108" y="276"/>
                    </a:lnTo>
                    <a:lnTo>
                      <a:pt x="1078" y="230"/>
                    </a:lnTo>
                    <a:lnTo>
                      <a:pt x="1048" y="186"/>
                    </a:lnTo>
                    <a:lnTo>
                      <a:pt x="1020" y="148"/>
                    </a:lnTo>
                    <a:lnTo>
                      <a:pt x="998" y="120"/>
                    </a:lnTo>
                    <a:lnTo>
                      <a:pt x="984" y="104"/>
                    </a:lnTo>
                    <a:lnTo>
                      <a:pt x="984" y="104"/>
                    </a:lnTo>
                    <a:lnTo>
                      <a:pt x="974" y="94"/>
                    </a:lnTo>
                    <a:lnTo>
                      <a:pt x="966" y="78"/>
                    </a:lnTo>
                    <a:lnTo>
                      <a:pt x="958" y="62"/>
                    </a:lnTo>
                    <a:lnTo>
                      <a:pt x="952" y="44"/>
                    </a:lnTo>
                    <a:lnTo>
                      <a:pt x="944" y="14"/>
                    </a:lnTo>
                    <a:lnTo>
                      <a:pt x="942" y="0"/>
                    </a:lnTo>
                    <a:lnTo>
                      <a:pt x="942" y="0"/>
                    </a:lnTo>
                    <a:lnTo>
                      <a:pt x="942" y="0"/>
                    </a:lnTo>
                    <a:lnTo>
                      <a:pt x="942" y="0"/>
                    </a:lnTo>
                    <a:lnTo>
                      <a:pt x="942" y="0"/>
                    </a:lnTo>
                    <a:lnTo>
                      <a:pt x="942" y="0"/>
                    </a:lnTo>
                    <a:lnTo>
                      <a:pt x="942" y="0"/>
                    </a:lnTo>
                    <a:lnTo>
                      <a:pt x="942" y="0"/>
                    </a:lnTo>
                    <a:lnTo>
                      <a:pt x="938" y="14"/>
                    </a:lnTo>
                    <a:lnTo>
                      <a:pt x="930" y="44"/>
                    </a:lnTo>
                    <a:lnTo>
                      <a:pt x="924" y="62"/>
                    </a:lnTo>
                    <a:lnTo>
                      <a:pt x="918" y="78"/>
                    </a:lnTo>
                    <a:lnTo>
                      <a:pt x="910" y="94"/>
                    </a:lnTo>
                    <a:lnTo>
                      <a:pt x="900" y="104"/>
                    </a:lnTo>
                    <a:lnTo>
                      <a:pt x="900" y="104"/>
                    </a:lnTo>
                    <a:lnTo>
                      <a:pt x="884" y="120"/>
                    </a:lnTo>
                    <a:lnTo>
                      <a:pt x="862" y="148"/>
                    </a:lnTo>
                    <a:lnTo>
                      <a:pt x="834" y="186"/>
                    </a:lnTo>
                    <a:lnTo>
                      <a:pt x="804" y="230"/>
                    </a:lnTo>
                    <a:lnTo>
                      <a:pt x="776" y="276"/>
                    </a:lnTo>
                    <a:lnTo>
                      <a:pt x="750" y="324"/>
                    </a:lnTo>
                    <a:lnTo>
                      <a:pt x="738" y="346"/>
                    </a:lnTo>
                    <a:lnTo>
                      <a:pt x="730" y="368"/>
                    </a:lnTo>
                    <a:lnTo>
                      <a:pt x="724" y="388"/>
                    </a:lnTo>
                    <a:lnTo>
                      <a:pt x="720" y="408"/>
                    </a:lnTo>
                    <a:lnTo>
                      <a:pt x="720" y="408"/>
                    </a:lnTo>
                    <a:lnTo>
                      <a:pt x="712" y="454"/>
                    </a:lnTo>
                    <a:lnTo>
                      <a:pt x="702" y="516"/>
                    </a:lnTo>
                    <a:lnTo>
                      <a:pt x="690" y="590"/>
                    </a:lnTo>
                    <a:lnTo>
                      <a:pt x="684" y="630"/>
                    </a:lnTo>
                    <a:lnTo>
                      <a:pt x="680" y="672"/>
                    </a:lnTo>
                    <a:lnTo>
                      <a:pt x="678" y="712"/>
                    </a:lnTo>
                    <a:lnTo>
                      <a:pt x="678" y="754"/>
                    </a:lnTo>
                    <a:lnTo>
                      <a:pt x="680" y="794"/>
                    </a:lnTo>
                    <a:lnTo>
                      <a:pt x="686" y="832"/>
                    </a:lnTo>
                    <a:lnTo>
                      <a:pt x="694" y="868"/>
                    </a:lnTo>
                    <a:lnTo>
                      <a:pt x="700" y="884"/>
                    </a:lnTo>
                    <a:lnTo>
                      <a:pt x="708" y="900"/>
                    </a:lnTo>
                    <a:lnTo>
                      <a:pt x="714" y="916"/>
                    </a:lnTo>
                    <a:lnTo>
                      <a:pt x="724" y="930"/>
                    </a:lnTo>
                    <a:lnTo>
                      <a:pt x="734" y="944"/>
                    </a:lnTo>
                    <a:lnTo>
                      <a:pt x="744" y="956"/>
                    </a:lnTo>
                    <a:lnTo>
                      <a:pt x="744" y="956"/>
                    </a:lnTo>
                    <a:lnTo>
                      <a:pt x="746" y="960"/>
                    </a:lnTo>
                    <a:lnTo>
                      <a:pt x="746" y="968"/>
                    </a:lnTo>
                    <a:lnTo>
                      <a:pt x="744" y="972"/>
                    </a:lnTo>
                    <a:lnTo>
                      <a:pt x="740" y="974"/>
                    </a:lnTo>
                    <a:lnTo>
                      <a:pt x="736" y="972"/>
                    </a:lnTo>
                    <a:lnTo>
                      <a:pt x="728" y="968"/>
                    </a:lnTo>
                    <a:lnTo>
                      <a:pt x="728" y="968"/>
                    </a:lnTo>
                    <a:lnTo>
                      <a:pt x="694" y="940"/>
                    </a:lnTo>
                    <a:lnTo>
                      <a:pt x="636" y="896"/>
                    </a:lnTo>
                    <a:lnTo>
                      <a:pt x="602" y="874"/>
                    </a:lnTo>
                    <a:lnTo>
                      <a:pt x="568" y="852"/>
                    </a:lnTo>
                    <a:lnTo>
                      <a:pt x="534" y="836"/>
                    </a:lnTo>
                    <a:lnTo>
                      <a:pt x="518" y="830"/>
                    </a:lnTo>
                    <a:lnTo>
                      <a:pt x="504" y="826"/>
                    </a:lnTo>
                    <a:lnTo>
                      <a:pt x="504" y="826"/>
                    </a:lnTo>
                    <a:lnTo>
                      <a:pt x="442" y="812"/>
                    </a:lnTo>
                    <a:lnTo>
                      <a:pt x="402" y="804"/>
                    </a:lnTo>
                    <a:lnTo>
                      <a:pt x="354" y="798"/>
                    </a:lnTo>
                    <a:lnTo>
                      <a:pt x="292" y="794"/>
                    </a:lnTo>
                    <a:lnTo>
                      <a:pt x="216" y="792"/>
                    </a:lnTo>
                    <a:lnTo>
                      <a:pt x="118" y="794"/>
                    </a:lnTo>
                    <a:lnTo>
                      <a:pt x="0" y="800"/>
                    </a:lnTo>
                    <a:lnTo>
                      <a:pt x="0" y="800"/>
                    </a:lnTo>
                    <a:lnTo>
                      <a:pt x="4" y="802"/>
                    </a:lnTo>
                    <a:lnTo>
                      <a:pt x="18" y="806"/>
                    </a:lnTo>
                    <a:lnTo>
                      <a:pt x="40" y="816"/>
                    </a:lnTo>
                    <a:lnTo>
                      <a:pt x="72" y="836"/>
                    </a:lnTo>
                    <a:lnTo>
                      <a:pt x="92" y="850"/>
                    </a:lnTo>
                    <a:lnTo>
                      <a:pt x="114" y="870"/>
                    </a:lnTo>
                    <a:lnTo>
                      <a:pt x="140" y="892"/>
                    </a:lnTo>
                    <a:lnTo>
                      <a:pt x="168" y="918"/>
                    </a:lnTo>
                    <a:lnTo>
                      <a:pt x="198" y="950"/>
                    </a:lnTo>
                    <a:lnTo>
                      <a:pt x="232" y="986"/>
                    </a:lnTo>
                    <a:lnTo>
                      <a:pt x="268" y="1028"/>
                    </a:lnTo>
                    <a:lnTo>
                      <a:pt x="306" y="1076"/>
                    </a:lnTo>
                    <a:lnTo>
                      <a:pt x="306" y="1076"/>
                    </a:lnTo>
                    <a:lnTo>
                      <a:pt x="348" y="1124"/>
                    </a:lnTo>
                    <a:lnTo>
                      <a:pt x="386" y="1162"/>
                    </a:lnTo>
                    <a:lnTo>
                      <a:pt x="424" y="1194"/>
                    </a:lnTo>
                    <a:lnTo>
                      <a:pt x="460" y="1218"/>
                    </a:lnTo>
                    <a:lnTo>
                      <a:pt x="494" y="1238"/>
                    </a:lnTo>
                    <a:lnTo>
                      <a:pt x="526" y="1250"/>
                    </a:lnTo>
                    <a:lnTo>
                      <a:pt x="556" y="1260"/>
                    </a:lnTo>
                    <a:lnTo>
                      <a:pt x="584" y="1264"/>
                    </a:lnTo>
                    <a:lnTo>
                      <a:pt x="608" y="1266"/>
                    </a:lnTo>
                    <a:lnTo>
                      <a:pt x="632" y="1266"/>
                    </a:lnTo>
                    <a:lnTo>
                      <a:pt x="650" y="1264"/>
                    </a:lnTo>
                    <a:lnTo>
                      <a:pt x="668" y="1260"/>
                    </a:lnTo>
                    <a:lnTo>
                      <a:pt x="690" y="1252"/>
                    </a:lnTo>
                    <a:lnTo>
                      <a:pt x="698" y="1248"/>
                    </a:lnTo>
                    <a:lnTo>
                      <a:pt x="698" y="1248"/>
                    </a:lnTo>
                    <a:lnTo>
                      <a:pt x="704" y="1248"/>
                    </a:lnTo>
                    <a:lnTo>
                      <a:pt x="716" y="1250"/>
                    </a:lnTo>
                    <a:lnTo>
                      <a:pt x="720" y="1252"/>
                    </a:lnTo>
                    <a:lnTo>
                      <a:pt x="720" y="1256"/>
                    </a:lnTo>
                    <a:lnTo>
                      <a:pt x="718" y="1260"/>
                    </a:lnTo>
                    <a:lnTo>
                      <a:pt x="708" y="1268"/>
                    </a:lnTo>
                    <a:lnTo>
                      <a:pt x="708" y="1268"/>
                    </a:lnTo>
                    <a:lnTo>
                      <a:pt x="686" y="1282"/>
                    </a:lnTo>
                    <a:lnTo>
                      <a:pt x="652" y="1306"/>
                    </a:lnTo>
                    <a:lnTo>
                      <a:pt x="608" y="1338"/>
                    </a:lnTo>
                    <a:lnTo>
                      <a:pt x="584" y="1360"/>
                    </a:lnTo>
                    <a:lnTo>
                      <a:pt x="558" y="1382"/>
                    </a:lnTo>
                    <a:lnTo>
                      <a:pt x="532" y="1406"/>
                    </a:lnTo>
                    <a:lnTo>
                      <a:pt x="506" y="1434"/>
                    </a:lnTo>
                    <a:lnTo>
                      <a:pt x="482" y="1462"/>
                    </a:lnTo>
                    <a:lnTo>
                      <a:pt x="458" y="1494"/>
                    </a:lnTo>
                    <a:lnTo>
                      <a:pt x="436" y="1526"/>
                    </a:lnTo>
                    <a:lnTo>
                      <a:pt x="416" y="1562"/>
                    </a:lnTo>
                    <a:lnTo>
                      <a:pt x="400" y="1598"/>
                    </a:lnTo>
                    <a:lnTo>
                      <a:pt x="386" y="1638"/>
                    </a:lnTo>
                    <a:lnTo>
                      <a:pt x="386" y="1638"/>
                    </a:lnTo>
                    <a:lnTo>
                      <a:pt x="396" y="1638"/>
                    </a:lnTo>
                    <a:lnTo>
                      <a:pt x="422" y="1638"/>
                    </a:lnTo>
                    <a:lnTo>
                      <a:pt x="460" y="1634"/>
                    </a:lnTo>
                    <a:lnTo>
                      <a:pt x="484" y="1632"/>
                    </a:lnTo>
                    <a:lnTo>
                      <a:pt x="510" y="1626"/>
                    </a:lnTo>
                    <a:lnTo>
                      <a:pt x="538" y="1620"/>
                    </a:lnTo>
                    <a:lnTo>
                      <a:pt x="568" y="1612"/>
                    </a:lnTo>
                    <a:lnTo>
                      <a:pt x="598" y="1602"/>
                    </a:lnTo>
                    <a:lnTo>
                      <a:pt x="628" y="1588"/>
                    </a:lnTo>
                    <a:lnTo>
                      <a:pt x="660" y="1572"/>
                    </a:lnTo>
                    <a:lnTo>
                      <a:pt x="690" y="1552"/>
                    </a:lnTo>
                    <a:lnTo>
                      <a:pt x="720" y="1530"/>
                    </a:lnTo>
                    <a:lnTo>
                      <a:pt x="750" y="1504"/>
                    </a:lnTo>
                    <a:lnTo>
                      <a:pt x="750" y="1504"/>
                    </a:lnTo>
                    <a:lnTo>
                      <a:pt x="752" y="1516"/>
                    </a:lnTo>
                    <a:lnTo>
                      <a:pt x="758" y="1542"/>
                    </a:lnTo>
                    <a:lnTo>
                      <a:pt x="764" y="1556"/>
                    </a:lnTo>
                    <a:lnTo>
                      <a:pt x="770" y="1566"/>
                    </a:lnTo>
                    <a:lnTo>
                      <a:pt x="774" y="1570"/>
                    </a:lnTo>
                    <a:lnTo>
                      <a:pt x="778" y="1574"/>
                    </a:lnTo>
                    <a:lnTo>
                      <a:pt x="784" y="1576"/>
                    </a:lnTo>
                    <a:lnTo>
                      <a:pt x="790" y="1576"/>
                    </a:lnTo>
                    <a:lnTo>
                      <a:pt x="790" y="1576"/>
                    </a:lnTo>
                    <a:lnTo>
                      <a:pt x="798" y="1572"/>
                    </a:lnTo>
                    <a:lnTo>
                      <a:pt x="806" y="1570"/>
                    </a:lnTo>
                    <a:lnTo>
                      <a:pt x="812" y="1564"/>
                    </a:lnTo>
                    <a:lnTo>
                      <a:pt x="816" y="1560"/>
                    </a:lnTo>
                    <a:lnTo>
                      <a:pt x="820" y="1552"/>
                    </a:lnTo>
                    <a:lnTo>
                      <a:pt x="820" y="1548"/>
                    </a:lnTo>
                    <a:lnTo>
                      <a:pt x="820" y="1548"/>
                    </a:lnTo>
                    <a:lnTo>
                      <a:pt x="828" y="1522"/>
                    </a:lnTo>
                    <a:lnTo>
                      <a:pt x="846" y="1458"/>
                    </a:lnTo>
                    <a:lnTo>
                      <a:pt x="858" y="1422"/>
                    </a:lnTo>
                    <a:lnTo>
                      <a:pt x="872" y="1386"/>
                    </a:lnTo>
                    <a:lnTo>
                      <a:pt x="888" y="1354"/>
                    </a:lnTo>
                    <a:lnTo>
                      <a:pt x="896" y="1340"/>
                    </a:lnTo>
                    <a:lnTo>
                      <a:pt x="904" y="1330"/>
                    </a:lnTo>
                    <a:lnTo>
                      <a:pt x="904" y="1330"/>
                    </a:lnTo>
                    <a:lnTo>
                      <a:pt x="904" y="1368"/>
                    </a:lnTo>
                    <a:lnTo>
                      <a:pt x="904" y="1428"/>
                    </a:lnTo>
                    <a:lnTo>
                      <a:pt x="900" y="1500"/>
                    </a:lnTo>
                    <a:lnTo>
                      <a:pt x="896" y="1540"/>
                    </a:lnTo>
                    <a:lnTo>
                      <a:pt x="892" y="1582"/>
                    </a:lnTo>
                    <a:lnTo>
                      <a:pt x="886" y="1622"/>
                    </a:lnTo>
                    <a:lnTo>
                      <a:pt x="878" y="1664"/>
                    </a:lnTo>
                    <a:lnTo>
                      <a:pt x="870" y="1702"/>
                    </a:lnTo>
                    <a:lnTo>
                      <a:pt x="858" y="1738"/>
                    </a:lnTo>
                    <a:lnTo>
                      <a:pt x="844" y="1772"/>
                    </a:lnTo>
                    <a:lnTo>
                      <a:pt x="828" y="1800"/>
                    </a:lnTo>
                    <a:lnTo>
                      <a:pt x="820" y="1814"/>
                    </a:lnTo>
                    <a:lnTo>
                      <a:pt x="810" y="1824"/>
                    </a:lnTo>
                    <a:lnTo>
                      <a:pt x="800" y="1834"/>
                    </a:lnTo>
                    <a:lnTo>
                      <a:pt x="788" y="1842"/>
                    </a:lnTo>
                    <a:lnTo>
                      <a:pt x="788" y="1842"/>
                    </a:lnTo>
                    <a:lnTo>
                      <a:pt x="784" y="1846"/>
                    </a:lnTo>
                    <a:lnTo>
                      <a:pt x="780" y="1850"/>
                    </a:lnTo>
                    <a:lnTo>
                      <a:pt x="780" y="1854"/>
                    </a:lnTo>
                    <a:lnTo>
                      <a:pt x="780" y="1858"/>
                    </a:lnTo>
                    <a:lnTo>
                      <a:pt x="784" y="1862"/>
                    </a:lnTo>
                    <a:lnTo>
                      <a:pt x="788" y="1866"/>
                    </a:lnTo>
                    <a:lnTo>
                      <a:pt x="788" y="1866"/>
                    </a:lnTo>
                    <a:lnTo>
                      <a:pt x="796" y="1872"/>
                    </a:lnTo>
                    <a:lnTo>
                      <a:pt x="806" y="1876"/>
                    </a:lnTo>
                    <a:lnTo>
                      <a:pt x="816" y="1880"/>
                    </a:lnTo>
                    <a:lnTo>
                      <a:pt x="828" y="1882"/>
                    </a:lnTo>
                    <a:lnTo>
                      <a:pt x="842" y="1882"/>
                    </a:lnTo>
                    <a:lnTo>
                      <a:pt x="858" y="1878"/>
                    </a:lnTo>
                    <a:lnTo>
                      <a:pt x="874" y="1868"/>
                    </a:lnTo>
                    <a:lnTo>
                      <a:pt x="874" y="1868"/>
                    </a:lnTo>
                    <a:lnTo>
                      <a:pt x="878" y="1866"/>
                    </a:lnTo>
                    <a:lnTo>
                      <a:pt x="884" y="1864"/>
                    </a:lnTo>
                    <a:lnTo>
                      <a:pt x="892" y="1864"/>
                    </a:lnTo>
                    <a:lnTo>
                      <a:pt x="896" y="1862"/>
                    </a:lnTo>
                    <a:lnTo>
                      <a:pt x="900" y="1860"/>
                    </a:lnTo>
                    <a:lnTo>
                      <a:pt x="904" y="1856"/>
                    </a:lnTo>
                    <a:lnTo>
                      <a:pt x="908" y="1850"/>
                    </a:lnTo>
                    <a:lnTo>
                      <a:pt x="908" y="1850"/>
                    </a:lnTo>
                    <a:lnTo>
                      <a:pt x="920" y="1822"/>
                    </a:lnTo>
                    <a:lnTo>
                      <a:pt x="932" y="1784"/>
                    </a:lnTo>
                    <a:lnTo>
                      <a:pt x="942" y="1738"/>
                    </a:lnTo>
                    <a:lnTo>
                      <a:pt x="952" y="1680"/>
                    </a:lnTo>
                    <a:lnTo>
                      <a:pt x="960" y="1610"/>
                    </a:lnTo>
                    <a:lnTo>
                      <a:pt x="968" y="1530"/>
                    </a:lnTo>
                    <a:lnTo>
                      <a:pt x="974" y="1436"/>
                    </a:lnTo>
                    <a:lnTo>
                      <a:pt x="980" y="1330"/>
                    </a:lnTo>
                    <a:lnTo>
                      <a:pt x="980" y="1330"/>
                    </a:lnTo>
                    <a:lnTo>
                      <a:pt x="988" y="1342"/>
                    </a:lnTo>
                    <a:lnTo>
                      <a:pt x="996" y="1356"/>
                    </a:lnTo>
                    <a:lnTo>
                      <a:pt x="1012" y="1388"/>
                    </a:lnTo>
                    <a:lnTo>
                      <a:pt x="1026" y="1424"/>
                    </a:lnTo>
                    <a:lnTo>
                      <a:pt x="1038" y="1460"/>
                    </a:lnTo>
                    <a:lnTo>
                      <a:pt x="1056" y="1522"/>
                    </a:lnTo>
                    <a:lnTo>
                      <a:pt x="1062" y="1548"/>
                    </a:lnTo>
                    <a:lnTo>
                      <a:pt x="1062" y="1548"/>
                    </a:lnTo>
                    <a:lnTo>
                      <a:pt x="1062" y="1552"/>
                    </a:lnTo>
                    <a:lnTo>
                      <a:pt x="1066" y="1560"/>
                    </a:lnTo>
                    <a:lnTo>
                      <a:pt x="1070" y="1564"/>
                    </a:lnTo>
                    <a:lnTo>
                      <a:pt x="1076" y="1570"/>
                    </a:lnTo>
                    <a:lnTo>
                      <a:pt x="1084" y="1572"/>
                    </a:lnTo>
                    <a:lnTo>
                      <a:pt x="1094" y="1576"/>
                    </a:lnTo>
                    <a:lnTo>
                      <a:pt x="1094" y="1576"/>
                    </a:lnTo>
                    <a:lnTo>
                      <a:pt x="1100" y="1576"/>
                    </a:lnTo>
                    <a:lnTo>
                      <a:pt x="1104" y="1574"/>
                    </a:lnTo>
                    <a:lnTo>
                      <a:pt x="1108" y="1570"/>
                    </a:lnTo>
                    <a:lnTo>
                      <a:pt x="1112" y="1566"/>
                    </a:lnTo>
                    <a:lnTo>
                      <a:pt x="1120" y="1556"/>
                    </a:lnTo>
                    <a:lnTo>
                      <a:pt x="1124" y="1542"/>
                    </a:lnTo>
                    <a:lnTo>
                      <a:pt x="1132" y="1516"/>
                    </a:lnTo>
                    <a:lnTo>
                      <a:pt x="1134" y="1504"/>
                    </a:lnTo>
                    <a:lnTo>
                      <a:pt x="1134" y="1504"/>
                    </a:lnTo>
                    <a:lnTo>
                      <a:pt x="1162" y="1530"/>
                    </a:lnTo>
                    <a:lnTo>
                      <a:pt x="1192" y="1552"/>
                    </a:lnTo>
                    <a:lnTo>
                      <a:pt x="1224" y="1572"/>
                    </a:lnTo>
                    <a:lnTo>
                      <a:pt x="1254" y="1588"/>
                    </a:lnTo>
                    <a:lnTo>
                      <a:pt x="1286" y="1602"/>
                    </a:lnTo>
                    <a:lnTo>
                      <a:pt x="1316" y="1612"/>
                    </a:lnTo>
                    <a:lnTo>
                      <a:pt x="1344" y="1620"/>
                    </a:lnTo>
                    <a:lnTo>
                      <a:pt x="1372" y="1626"/>
                    </a:lnTo>
                    <a:lnTo>
                      <a:pt x="1398" y="1632"/>
                    </a:lnTo>
                    <a:lnTo>
                      <a:pt x="1422" y="1634"/>
                    </a:lnTo>
                    <a:lnTo>
                      <a:pt x="1462" y="1638"/>
                    </a:lnTo>
                    <a:lnTo>
                      <a:pt x="1488" y="1638"/>
                    </a:lnTo>
                    <a:lnTo>
                      <a:pt x="1498" y="1638"/>
                    </a:lnTo>
                    <a:lnTo>
                      <a:pt x="1498" y="1638"/>
                    </a:lnTo>
                    <a:lnTo>
                      <a:pt x="1484" y="1598"/>
                    </a:lnTo>
                    <a:lnTo>
                      <a:pt x="1466" y="1562"/>
                    </a:lnTo>
                    <a:lnTo>
                      <a:pt x="1446" y="1526"/>
                    </a:lnTo>
                    <a:lnTo>
                      <a:pt x="1424" y="1494"/>
                    </a:lnTo>
                    <a:lnTo>
                      <a:pt x="1402" y="1462"/>
                    </a:lnTo>
                    <a:lnTo>
                      <a:pt x="1376" y="1434"/>
                    </a:lnTo>
                    <a:lnTo>
                      <a:pt x="1350" y="1406"/>
                    </a:lnTo>
                    <a:lnTo>
                      <a:pt x="1326" y="1382"/>
                    </a:lnTo>
                    <a:lnTo>
                      <a:pt x="1300" y="1360"/>
                    </a:lnTo>
                    <a:lnTo>
                      <a:pt x="1276" y="1338"/>
                    </a:lnTo>
                    <a:lnTo>
                      <a:pt x="1230" y="1306"/>
                    </a:lnTo>
                    <a:lnTo>
                      <a:pt x="1196" y="1282"/>
                    </a:lnTo>
                    <a:lnTo>
                      <a:pt x="1176" y="1268"/>
                    </a:lnTo>
                    <a:lnTo>
                      <a:pt x="1176" y="1268"/>
                    </a:lnTo>
                    <a:lnTo>
                      <a:pt x="1166" y="1260"/>
                    </a:lnTo>
                    <a:lnTo>
                      <a:pt x="1162" y="1256"/>
                    </a:lnTo>
                    <a:lnTo>
                      <a:pt x="1164" y="1252"/>
                    </a:lnTo>
                    <a:lnTo>
                      <a:pt x="1168" y="1250"/>
                    </a:lnTo>
                    <a:lnTo>
                      <a:pt x="1178" y="1248"/>
                    </a:lnTo>
                    <a:lnTo>
                      <a:pt x="1184" y="1248"/>
                    </a:lnTo>
                    <a:lnTo>
                      <a:pt x="1184" y="1248"/>
                    </a:lnTo>
                    <a:lnTo>
                      <a:pt x="1192" y="1252"/>
                    </a:lnTo>
                    <a:lnTo>
                      <a:pt x="1216" y="1260"/>
                    </a:lnTo>
                    <a:lnTo>
                      <a:pt x="1232" y="1264"/>
                    </a:lnTo>
                    <a:lnTo>
                      <a:pt x="1252" y="1266"/>
                    </a:lnTo>
                    <a:lnTo>
                      <a:pt x="1274" y="1266"/>
                    </a:lnTo>
                    <a:lnTo>
                      <a:pt x="1300" y="1264"/>
                    </a:lnTo>
                    <a:lnTo>
                      <a:pt x="1328" y="1260"/>
                    </a:lnTo>
                    <a:lnTo>
                      <a:pt x="1358" y="1250"/>
                    </a:lnTo>
                    <a:lnTo>
                      <a:pt x="1390" y="1238"/>
                    </a:lnTo>
                    <a:lnTo>
                      <a:pt x="1424" y="1218"/>
                    </a:lnTo>
                    <a:lnTo>
                      <a:pt x="1460" y="1194"/>
                    </a:lnTo>
                    <a:lnTo>
                      <a:pt x="1498" y="1162"/>
                    </a:lnTo>
                    <a:lnTo>
                      <a:pt x="1536" y="1124"/>
                    </a:lnTo>
                    <a:lnTo>
                      <a:pt x="1576" y="1076"/>
                    </a:lnTo>
                    <a:lnTo>
                      <a:pt x="1576" y="1076"/>
                    </a:lnTo>
                    <a:lnTo>
                      <a:pt x="1616" y="1028"/>
                    </a:lnTo>
                    <a:lnTo>
                      <a:pt x="1652" y="986"/>
                    </a:lnTo>
                    <a:lnTo>
                      <a:pt x="1684" y="950"/>
                    </a:lnTo>
                    <a:lnTo>
                      <a:pt x="1716" y="918"/>
                    </a:lnTo>
                    <a:lnTo>
                      <a:pt x="1744" y="892"/>
                    </a:lnTo>
                    <a:lnTo>
                      <a:pt x="1768" y="870"/>
                    </a:lnTo>
                    <a:lnTo>
                      <a:pt x="1790" y="850"/>
                    </a:lnTo>
                    <a:lnTo>
                      <a:pt x="1810" y="836"/>
                    </a:lnTo>
                    <a:lnTo>
                      <a:pt x="1844" y="816"/>
                    </a:lnTo>
                    <a:lnTo>
                      <a:pt x="1866" y="806"/>
                    </a:lnTo>
                    <a:lnTo>
                      <a:pt x="1880" y="802"/>
                    </a:lnTo>
                    <a:lnTo>
                      <a:pt x="1884" y="800"/>
                    </a:lnTo>
                    <a:lnTo>
                      <a:pt x="1884" y="800"/>
                    </a:lnTo>
                    <a:lnTo>
                      <a:pt x="1764" y="794"/>
                    </a:lnTo>
                    <a:lnTo>
                      <a:pt x="1668" y="792"/>
                    </a:lnTo>
                    <a:lnTo>
                      <a:pt x="1590" y="794"/>
                    </a:lnTo>
                    <a:lnTo>
                      <a:pt x="1528" y="798"/>
                    </a:lnTo>
                    <a:lnTo>
                      <a:pt x="1480" y="804"/>
                    </a:lnTo>
                    <a:lnTo>
                      <a:pt x="1442" y="812"/>
                    </a:lnTo>
                    <a:lnTo>
                      <a:pt x="1380" y="826"/>
                    </a:lnTo>
                    <a:lnTo>
                      <a:pt x="1380" y="82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5" name="Freeform 32"/>
              <p:cNvSpPr>
                <a:spLocks noChangeAspect="1"/>
              </p:cNvSpPr>
              <p:nvPr/>
            </p:nvSpPr>
            <p:spPr bwMode="auto">
              <a:xfrm rot="6220444">
                <a:off x="7291403" y="1558152"/>
                <a:ext cx="570505" cy="1349733"/>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noChangeAspect="1"/>
              </p:cNvSpPr>
              <p:nvPr/>
            </p:nvSpPr>
            <p:spPr bwMode="auto">
              <a:xfrm rot="6533397">
                <a:off x="7959862" y="4914145"/>
                <a:ext cx="854656" cy="1307334"/>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7" name="Freeform 20"/>
              <p:cNvSpPr>
                <a:spLocks noChangeAspect="1"/>
              </p:cNvSpPr>
              <p:nvPr/>
            </p:nvSpPr>
            <p:spPr bwMode="auto">
              <a:xfrm rot="7604267">
                <a:off x="7426592" y="5451070"/>
                <a:ext cx="795973" cy="1524580"/>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63" name="Group 189"/>
            <p:cNvGrpSpPr/>
            <p:nvPr/>
          </p:nvGrpSpPr>
          <p:grpSpPr>
            <a:xfrm>
              <a:off x="1" y="189385"/>
              <a:ext cx="9143999" cy="6668614"/>
              <a:chOff x="1" y="189385"/>
              <a:chExt cx="9143999" cy="6668614"/>
            </a:xfrm>
          </p:grpSpPr>
          <p:sp>
            <p:nvSpPr>
              <p:cNvPr id="82" name="Freeform 12"/>
              <p:cNvSpPr>
                <a:spLocks noChangeAspect="1"/>
              </p:cNvSpPr>
              <p:nvPr/>
            </p:nvSpPr>
            <p:spPr bwMode="auto">
              <a:xfrm rot="19954067">
                <a:off x="7722899" y="3726444"/>
                <a:ext cx="934359" cy="972946"/>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3" name="Freeform 20"/>
              <p:cNvSpPr>
                <a:spLocks noChangeAspect="1"/>
              </p:cNvSpPr>
              <p:nvPr/>
            </p:nvSpPr>
            <p:spPr bwMode="auto">
              <a:xfrm rot="12859877">
                <a:off x="6911677" y="5192992"/>
                <a:ext cx="658602" cy="1261468"/>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8000"/>
                </a:schemeClr>
              </a:solidFill>
              <a:ln w="9525">
                <a:noFill/>
                <a:round/>
                <a:headEnd/>
                <a:tailEnd/>
              </a:ln>
              <a:effectLst>
                <a:glow rad="50800">
                  <a:schemeClr val="accent1">
                    <a:alpha val="20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4" name="Freeform 12"/>
              <p:cNvSpPr>
                <a:spLocks noChangeAspect="1"/>
              </p:cNvSpPr>
              <p:nvPr/>
            </p:nvSpPr>
            <p:spPr bwMode="auto">
              <a:xfrm rot="1886122">
                <a:off x="7260150" y="2458059"/>
                <a:ext cx="819391" cy="853231"/>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5" name="Freeform 16"/>
              <p:cNvSpPr>
                <a:spLocks noChangeAspect="1"/>
              </p:cNvSpPr>
              <p:nvPr/>
            </p:nvSpPr>
            <p:spPr bwMode="auto">
              <a:xfrm rot="19458545">
                <a:off x="8145717" y="189385"/>
                <a:ext cx="644376" cy="985678"/>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6" name="Freeform 32"/>
              <p:cNvSpPr>
                <a:spLocks noChangeAspect="1"/>
              </p:cNvSpPr>
              <p:nvPr/>
            </p:nvSpPr>
            <p:spPr bwMode="auto">
              <a:xfrm rot="16200000">
                <a:off x="7201560" y="869773"/>
                <a:ext cx="359022" cy="849390"/>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8000"/>
                </a:schemeClr>
              </a:solidFill>
              <a:ln w="9525">
                <a:noFill/>
                <a:round/>
                <a:headEnd/>
                <a:tailEnd/>
              </a:ln>
              <a:effectLst>
                <a:glow rad="50800">
                  <a:schemeClr val="accent1">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7" name="Freeform 28"/>
              <p:cNvSpPr>
                <a:spLocks noChangeAspect="1"/>
              </p:cNvSpPr>
              <p:nvPr/>
            </p:nvSpPr>
            <p:spPr bwMode="auto">
              <a:xfrm rot="2065346">
                <a:off x="782448" y="200491"/>
                <a:ext cx="753489" cy="1188586"/>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8" name="Freeform 39"/>
              <p:cNvSpPr>
                <a:spLocks noChangeAspect="1"/>
              </p:cNvSpPr>
              <p:nvPr/>
            </p:nvSpPr>
            <p:spPr bwMode="auto">
              <a:xfrm>
                <a:off x="8828844" y="1270466"/>
                <a:ext cx="315155" cy="776632"/>
              </a:xfrm>
              <a:custGeom>
                <a:avLst/>
                <a:gdLst>
                  <a:gd name="T0" fmla="*/ 60 w 280"/>
                  <a:gd name="T1" fmla="*/ 500 h 690"/>
                  <a:gd name="T2" fmla="*/ 70 w 280"/>
                  <a:gd name="T3" fmla="*/ 516 h 690"/>
                  <a:gd name="T4" fmla="*/ 78 w 280"/>
                  <a:gd name="T5" fmla="*/ 538 h 690"/>
                  <a:gd name="T6" fmla="*/ 82 w 280"/>
                  <a:gd name="T7" fmla="*/ 594 h 690"/>
                  <a:gd name="T8" fmla="*/ 82 w 280"/>
                  <a:gd name="T9" fmla="*/ 648 h 690"/>
                  <a:gd name="T10" fmla="*/ 78 w 280"/>
                  <a:gd name="T11" fmla="*/ 684 h 690"/>
                  <a:gd name="T12" fmla="*/ 78 w 280"/>
                  <a:gd name="T13" fmla="*/ 690 h 690"/>
                  <a:gd name="T14" fmla="*/ 110 w 280"/>
                  <a:gd name="T15" fmla="*/ 672 h 690"/>
                  <a:gd name="T16" fmla="*/ 158 w 280"/>
                  <a:gd name="T17" fmla="*/ 646 h 690"/>
                  <a:gd name="T18" fmla="*/ 210 w 280"/>
                  <a:gd name="T19" fmla="*/ 628 h 690"/>
                  <a:gd name="T20" fmla="*/ 244 w 280"/>
                  <a:gd name="T21" fmla="*/ 624 h 690"/>
                  <a:gd name="T22" fmla="*/ 252 w 280"/>
                  <a:gd name="T23" fmla="*/ 626 h 690"/>
                  <a:gd name="T24" fmla="*/ 280 w 280"/>
                  <a:gd name="T25" fmla="*/ 582 h 690"/>
                  <a:gd name="T26" fmla="*/ 280 w 280"/>
                  <a:gd name="T27" fmla="*/ 0 h 690"/>
                  <a:gd name="T28" fmla="*/ 250 w 280"/>
                  <a:gd name="T29" fmla="*/ 2 h 690"/>
                  <a:gd name="T30" fmla="*/ 216 w 280"/>
                  <a:gd name="T31" fmla="*/ 8 h 690"/>
                  <a:gd name="T32" fmla="*/ 192 w 280"/>
                  <a:gd name="T33" fmla="*/ 18 h 690"/>
                  <a:gd name="T34" fmla="*/ 174 w 280"/>
                  <a:gd name="T35" fmla="*/ 32 h 690"/>
                  <a:gd name="T36" fmla="*/ 152 w 280"/>
                  <a:gd name="T37" fmla="*/ 60 h 690"/>
                  <a:gd name="T38" fmla="*/ 146 w 280"/>
                  <a:gd name="T39" fmla="*/ 84 h 690"/>
                  <a:gd name="T40" fmla="*/ 168 w 280"/>
                  <a:gd name="T41" fmla="*/ 88 h 690"/>
                  <a:gd name="T42" fmla="*/ 202 w 280"/>
                  <a:gd name="T43" fmla="*/ 98 h 690"/>
                  <a:gd name="T44" fmla="*/ 222 w 280"/>
                  <a:gd name="T45" fmla="*/ 110 h 690"/>
                  <a:gd name="T46" fmla="*/ 230 w 280"/>
                  <a:gd name="T47" fmla="*/ 124 h 690"/>
                  <a:gd name="T48" fmla="*/ 230 w 280"/>
                  <a:gd name="T49" fmla="*/ 138 h 690"/>
                  <a:gd name="T50" fmla="*/ 220 w 280"/>
                  <a:gd name="T51" fmla="*/ 152 h 690"/>
                  <a:gd name="T52" fmla="*/ 192 w 280"/>
                  <a:gd name="T53" fmla="*/ 176 h 690"/>
                  <a:gd name="T54" fmla="*/ 142 w 280"/>
                  <a:gd name="T55" fmla="*/ 206 h 690"/>
                  <a:gd name="T56" fmla="*/ 58 w 280"/>
                  <a:gd name="T57" fmla="*/ 242 h 690"/>
                  <a:gd name="T58" fmla="*/ 0 w 280"/>
                  <a:gd name="T59" fmla="*/ 264 h 690"/>
                  <a:gd name="T60" fmla="*/ 20 w 280"/>
                  <a:gd name="T61" fmla="*/ 266 h 690"/>
                  <a:gd name="T62" fmla="*/ 52 w 280"/>
                  <a:gd name="T63" fmla="*/ 274 h 690"/>
                  <a:gd name="T64" fmla="*/ 78 w 280"/>
                  <a:gd name="T65" fmla="*/ 284 h 690"/>
                  <a:gd name="T66" fmla="*/ 96 w 280"/>
                  <a:gd name="T67" fmla="*/ 298 h 690"/>
                  <a:gd name="T68" fmla="*/ 108 w 280"/>
                  <a:gd name="T69" fmla="*/ 316 h 690"/>
                  <a:gd name="T70" fmla="*/ 116 w 280"/>
                  <a:gd name="T71" fmla="*/ 334 h 690"/>
                  <a:gd name="T72" fmla="*/ 116 w 280"/>
                  <a:gd name="T73" fmla="*/ 366 h 690"/>
                  <a:gd name="T74" fmla="*/ 108 w 280"/>
                  <a:gd name="T75" fmla="*/ 408 h 690"/>
                  <a:gd name="T76" fmla="*/ 90 w 280"/>
                  <a:gd name="T77" fmla="*/ 448 h 690"/>
                  <a:gd name="T78" fmla="*/ 66 w 280"/>
                  <a:gd name="T79" fmla="*/ 490 h 690"/>
                  <a:gd name="T80" fmla="*/ 60 w 280"/>
                  <a:gd name="T81" fmla="*/ 50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 h="690">
                    <a:moveTo>
                      <a:pt x="60" y="500"/>
                    </a:moveTo>
                    <a:lnTo>
                      <a:pt x="60" y="500"/>
                    </a:lnTo>
                    <a:lnTo>
                      <a:pt x="66" y="506"/>
                    </a:lnTo>
                    <a:lnTo>
                      <a:pt x="70" y="516"/>
                    </a:lnTo>
                    <a:lnTo>
                      <a:pt x="74" y="526"/>
                    </a:lnTo>
                    <a:lnTo>
                      <a:pt x="78" y="538"/>
                    </a:lnTo>
                    <a:lnTo>
                      <a:pt x="82" y="566"/>
                    </a:lnTo>
                    <a:lnTo>
                      <a:pt x="82" y="594"/>
                    </a:lnTo>
                    <a:lnTo>
                      <a:pt x="82" y="622"/>
                    </a:lnTo>
                    <a:lnTo>
                      <a:pt x="82" y="648"/>
                    </a:lnTo>
                    <a:lnTo>
                      <a:pt x="78" y="684"/>
                    </a:lnTo>
                    <a:lnTo>
                      <a:pt x="78" y="684"/>
                    </a:lnTo>
                    <a:lnTo>
                      <a:pt x="76" y="690"/>
                    </a:lnTo>
                    <a:lnTo>
                      <a:pt x="78" y="690"/>
                    </a:lnTo>
                    <a:lnTo>
                      <a:pt x="78" y="690"/>
                    </a:lnTo>
                    <a:lnTo>
                      <a:pt x="110" y="672"/>
                    </a:lnTo>
                    <a:lnTo>
                      <a:pt x="132" y="658"/>
                    </a:lnTo>
                    <a:lnTo>
                      <a:pt x="158" y="646"/>
                    </a:lnTo>
                    <a:lnTo>
                      <a:pt x="184" y="636"/>
                    </a:lnTo>
                    <a:lnTo>
                      <a:pt x="210" y="628"/>
                    </a:lnTo>
                    <a:lnTo>
                      <a:pt x="234" y="624"/>
                    </a:lnTo>
                    <a:lnTo>
                      <a:pt x="244" y="624"/>
                    </a:lnTo>
                    <a:lnTo>
                      <a:pt x="252" y="626"/>
                    </a:lnTo>
                    <a:lnTo>
                      <a:pt x="252" y="626"/>
                    </a:lnTo>
                    <a:lnTo>
                      <a:pt x="260" y="612"/>
                    </a:lnTo>
                    <a:lnTo>
                      <a:pt x="280" y="582"/>
                    </a:lnTo>
                    <a:lnTo>
                      <a:pt x="280" y="0"/>
                    </a:lnTo>
                    <a:lnTo>
                      <a:pt x="280" y="0"/>
                    </a:lnTo>
                    <a:lnTo>
                      <a:pt x="250" y="2"/>
                    </a:lnTo>
                    <a:lnTo>
                      <a:pt x="250" y="2"/>
                    </a:lnTo>
                    <a:lnTo>
                      <a:pt x="232" y="4"/>
                    </a:lnTo>
                    <a:lnTo>
                      <a:pt x="216" y="8"/>
                    </a:lnTo>
                    <a:lnTo>
                      <a:pt x="204" y="12"/>
                    </a:lnTo>
                    <a:lnTo>
                      <a:pt x="192" y="18"/>
                    </a:lnTo>
                    <a:lnTo>
                      <a:pt x="182" y="24"/>
                    </a:lnTo>
                    <a:lnTo>
                      <a:pt x="174" y="32"/>
                    </a:lnTo>
                    <a:lnTo>
                      <a:pt x="160" y="46"/>
                    </a:lnTo>
                    <a:lnTo>
                      <a:pt x="152" y="60"/>
                    </a:lnTo>
                    <a:lnTo>
                      <a:pt x="148" y="72"/>
                    </a:lnTo>
                    <a:lnTo>
                      <a:pt x="146" y="84"/>
                    </a:lnTo>
                    <a:lnTo>
                      <a:pt x="146" y="84"/>
                    </a:lnTo>
                    <a:lnTo>
                      <a:pt x="168" y="88"/>
                    </a:lnTo>
                    <a:lnTo>
                      <a:pt x="186" y="94"/>
                    </a:lnTo>
                    <a:lnTo>
                      <a:pt x="202" y="98"/>
                    </a:lnTo>
                    <a:lnTo>
                      <a:pt x="214" y="104"/>
                    </a:lnTo>
                    <a:lnTo>
                      <a:pt x="222" y="110"/>
                    </a:lnTo>
                    <a:lnTo>
                      <a:pt x="228" y="116"/>
                    </a:lnTo>
                    <a:lnTo>
                      <a:pt x="230" y="124"/>
                    </a:lnTo>
                    <a:lnTo>
                      <a:pt x="230" y="130"/>
                    </a:lnTo>
                    <a:lnTo>
                      <a:pt x="230" y="138"/>
                    </a:lnTo>
                    <a:lnTo>
                      <a:pt x="226" y="146"/>
                    </a:lnTo>
                    <a:lnTo>
                      <a:pt x="220" y="152"/>
                    </a:lnTo>
                    <a:lnTo>
                      <a:pt x="212" y="160"/>
                    </a:lnTo>
                    <a:lnTo>
                      <a:pt x="192" y="176"/>
                    </a:lnTo>
                    <a:lnTo>
                      <a:pt x="168" y="190"/>
                    </a:lnTo>
                    <a:lnTo>
                      <a:pt x="142" y="206"/>
                    </a:lnTo>
                    <a:lnTo>
                      <a:pt x="114" y="218"/>
                    </a:lnTo>
                    <a:lnTo>
                      <a:pt x="58" y="242"/>
                    </a:lnTo>
                    <a:lnTo>
                      <a:pt x="16" y="258"/>
                    </a:lnTo>
                    <a:lnTo>
                      <a:pt x="0" y="264"/>
                    </a:lnTo>
                    <a:lnTo>
                      <a:pt x="0" y="264"/>
                    </a:lnTo>
                    <a:lnTo>
                      <a:pt x="20" y="266"/>
                    </a:lnTo>
                    <a:lnTo>
                      <a:pt x="38" y="270"/>
                    </a:lnTo>
                    <a:lnTo>
                      <a:pt x="52" y="274"/>
                    </a:lnTo>
                    <a:lnTo>
                      <a:pt x="66" y="278"/>
                    </a:lnTo>
                    <a:lnTo>
                      <a:pt x="78" y="284"/>
                    </a:lnTo>
                    <a:lnTo>
                      <a:pt x="88" y="290"/>
                    </a:lnTo>
                    <a:lnTo>
                      <a:pt x="96" y="298"/>
                    </a:lnTo>
                    <a:lnTo>
                      <a:pt x="104" y="306"/>
                    </a:lnTo>
                    <a:lnTo>
                      <a:pt x="108" y="316"/>
                    </a:lnTo>
                    <a:lnTo>
                      <a:pt x="112" y="324"/>
                    </a:lnTo>
                    <a:lnTo>
                      <a:pt x="116" y="334"/>
                    </a:lnTo>
                    <a:lnTo>
                      <a:pt x="116" y="344"/>
                    </a:lnTo>
                    <a:lnTo>
                      <a:pt x="116" y="366"/>
                    </a:lnTo>
                    <a:lnTo>
                      <a:pt x="114" y="386"/>
                    </a:lnTo>
                    <a:lnTo>
                      <a:pt x="108" y="408"/>
                    </a:lnTo>
                    <a:lnTo>
                      <a:pt x="100" y="428"/>
                    </a:lnTo>
                    <a:lnTo>
                      <a:pt x="90" y="448"/>
                    </a:lnTo>
                    <a:lnTo>
                      <a:pt x="82" y="464"/>
                    </a:lnTo>
                    <a:lnTo>
                      <a:pt x="66" y="490"/>
                    </a:lnTo>
                    <a:lnTo>
                      <a:pt x="60" y="500"/>
                    </a:lnTo>
                    <a:lnTo>
                      <a:pt x="60" y="500"/>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8"/>
              <p:cNvSpPr>
                <a:spLocks noChangeAspect="1"/>
              </p:cNvSpPr>
              <p:nvPr/>
            </p:nvSpPr>
            <p:spPr bwMode="auto">
              <a:xfrm>
                <a:off x="10820" y="5117153"/>
                <a:ext cx="692706" cy="903148"/>
              </a:xfrm>
              <a:custGeom>
                <a:avLst/>
                <a:gdLst>
                  <a:gd name="T0" fmla="*/ 628 w 632"/>
                  <a:gd name="T1" fmla="*/ 772 h 824"/>
                  <a:gd name="T2" fmla="*/ 572 w 632"/>
                  <a:gd name="T3" fmla="*/ 684 h 824"/>
                  <a:gd name="T4" fmla="*/ 520 w 632"/>
                  <a:gd name="T5" fmla="*/ 616 h 824"/>
                  <a:gd name="T6" fmla="*/ 500 w 632"/>
                  <a:gd name="T7" fmla="*/ 560 h 824"/>
                  <a:gd name="T8" fmla="*/ 486 w 632"/>
                  <a:gd name="T9" fmla="*/ 432 h 824"/>
                  <a:gd name="T10" fmla="*/ 496 w 632"/>
                  <a:gd name="T11" fmla="*/ 306 h 824"/>
                  <a:gd name="T12" fmla="*/ 496 w 632"/>
                  <a:gd name="T13" fmla="*/ 272 h 824"/>
                  <a:gd name="T14" fmla="*/ 486 w 632"/>
                  <a:gd name="T15" fmla="*/ 232 h 824"/>
                  <a:gd name="T16" fmla="*/ 456 w 632"/>
                  <a:gd name="T17" fmla="*/ 196 h 824"/>
                  <a:gd name="T18" fmla="*/ 434 w 632"/>
                  <a:gd name="T19" fmla="*/ 184 h 824"/>
                  <a:gd name="T20" fmla="*/ 408 w 632"/>
                  <a:gd name="T21" fmla="*/ 236 h 824"/>
                  <a:gd name="T22" fmla="*/ 384 w 632"/>
                  <a:gd name="T23" fmla="*/ 260 h 824"/>
                  <a:gd name="T24" fmla="*/ 362 w 632"/>
                  <a:gd name="T25" fmla="*/ 256 h 824"/>
                  <a:gd name="T26" fmla="*/ 344 w 632"/>
                  <a:gd name="T27" fmla="*/ 234 h 824"/>
                  <a:gd name="T28" fmla="*/ 312 w 632"/>
                  <a:gd name="T29" fmla="*/ 154 h 824"/>
                  <a:gd name="T30" fmla="*/ 284 w 632"/>
                  <a:gd name="T31" fmla="*/ 18 h 824"/>
                  <a:gd name="T32" fmla="*/ 276 w 632"/>
                  <a:gd name="T33" fmla="*/ 18 h 824"/>
                  <a:gd name="T34" fmla="*/ 254 w 632"/>
                  <a:gd name="T35" fmla="*/ 64 h 824"/>
                  <a:gd name="T36" fmla="*/ 228 w 632"/>
                  <a:gd name="T37" fmla="*/ 90 h 824"/>
                  <a:gd name="T38" fmla="*/ 198 w 632"/>
                  <a:gd name="T39" fmla="*/ 100 h 824"/>
                  <a:gd name="T40" fmla="*/ 156 w 632"/>
                  <a:gd name="T41" fmla="*/ 96 h 824"/>
                  <a:gd name="T42" fmla="*/ 96 w 632"/>
                  <a:gd name="T43" fmla="*/ 66 h 824"/>
                  <a:gd name="T44" fmla="*/ 42 w 632"/>
                  <a:gd name="T45" fmla="*/ 18 h 824"/>
                  <a:gd name="T46" fmla="*/ 26 w 632"/>
                  <a:gd name="T47" fmla="*/ 14 h 824"/>
                  <a:gd name="T48" fmla="*/ 0 w 632"/>
                  <a:gd name="T49" fmla="*/ 456 h 824"/>
                  <a:gd name="T50" fmla="*/ 80 w 632"/>
                  <a:gd name="T51" fmla="*/ 482 h 824"/>
                  <a:gd name="T52" fmla="*/ 124 w 632"/>
                  <a:gd name="T53" fmla="*/ 506 h 824"/>
                  <a:gd name="T54" fmla="*/ 146 w 632"/>
                  <a:gd name="T55" fmla="*/ 536 h 824"/>
                  <a:gd name="T56" fmla="*/ 134 w 632"/>
                  <a:gd name="T57" fmla="*/ 568 h 824"/>
                  <a:gd name="T58" fmla="*/ 76 w 632"/>
                  <a:gd name="T59" fmla="*/ 604 h 824"/>
                  <a:gd name="T60" fmla="*/ 82 w 632"/>
                  <a:gd name="T61" fmla="*/ 616 h 824"/>
                  <a:gd name="T62" fmla="*/ 122 w 632"/>
                  <a:gd name="T63" fmla="*/ 630 h 824"/>
                  <a:gd name="T64" fmla="*/ 182 w 632"/>
                  <a:gd name="T65" fmla="*/ 626 h 824"/>
                  <a:gd name="T66" fmla="*/ 300 w 632"/>
                  <a:gd name="T67" fmla="*/ 610 h 824"/>
                  <a:gd name="T68" fmla="*/ 422 w 632"/>
                  <a:gd name="T69" fmla="*/ 616 h 824"/>
                  <a:gd name="T70" fmla="*/ 476 w 632"/>
                  <a:gd name="T71" fmla="*/ 630 h 824"/>
                  <a:gd name="T72" fmla="*/ 526 w 632"/>
                  <a:gd name="T73" fmla="*/ 674 h 824"/>
                  <a:gd name="T74" fmla="*/ 576 w 632"/>
                  <a:gd name="T75" fmla="*/ 748 h 824"/>
                  <a:gd name="T76" fmla="*/ 594 w 632"/>
                  <a:gd name="T77" fmla="*/ 796 h 824"/>
                  <a:gd name="T78" fmla="*/ 592 w 632"/>
                  <a:gd name="T79" fmla="*/ 818 h 824"/>
                  <a:gd name="T80" fmla="*/ 598 w 632"/>
                  <a:gd name="T81" fmla="*/ 824 h 824"/>
                  <a:gd name="T82" fmla="*/ 612 w 632"/>
                  <a:gd name="T83" fmla="*/ 822 h 824"/>
                  <a:gd name="T84" fmla="*/ 624 w 632"/>
                  <a:gd name="T85" fmla="*/ 808 h 824"/>
                  <a:gd name="T86" fmla="*/ 630 w 632"/>
                  <a:gd name="T87" fmla="*/ 796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2" h="824">
                    <a:moveTo>
                      <a:pt x="632" y="784"/>
                    </a:moveTo>
                    <a:lnTo>
                      <a:pt x="632" y="784"/>
                    </a:lnTo>
                    <a:lnTo>
                      <a:pt x="628" y="772"/>
                    </a:lnTo>
                    <a:lnTo>
                      <a:pt x="622" y="760"/>
                    </a:lnTo>
                    <a:lnTo>
                      <a:pt x="602" y="726"/>
                    </a:lnTo>
                    <a:lnTo>
                      <a:pt x="572" y="684"/>
                    </a:lnTo>
                    <a:lnTo>
                      <a:pt x="530" y="632"/>
                    </a:lnTo>
                    <a:lnTo>
                      <a:pt x="530" y="632"/>
                    </a:lnTo>
                    <a:lnTo>
                      <a:pt x="520" y="616"/>
                    </a:lnTo>
                    <a:lnTo>
                      <a:pt x="512" y="598"/>
                    </a:lnTo>
                    <a:lnTo>
                      <a:pt x="504" y="580"/>
                    </a:lnTo>
                    <a:lnTo>
                      <a:pt x="500" y="560"/>
                    </a:lnTo>
                    <a:lnTo>
                      <a:pt x="492" y="520"/>
                    </a:lnTo>
                    <a:lnTo>
                      <a:pt x="486" y="476"/>
                    </a:lnTo>
                    <a:lnTo>
                      <a:pt x="486" y="432"/>
                    </a:lnTo>
                    <a:lnTo>
                      <a:pt x="488" y="388"/>
                    </a:lnTo>
                    <a:lnTo>
                      <a:pt x="490" y="346"/>
                    </a:lnTo>
                    <a:lnTo>
                      <a:pt x="496" y="306"/>
                    </a:lnTo>
                    <a:lnTo>
                      <a:pt x="496" y="306"/>
                    </a:lnTo>
                    <a:lnTo>
                      <a:pt x="496" y="288"/>
                    </a:lnTo>
                    <a:lnTo>
                      <a:pt x="496" y="272"/>
                    </a:lnTo>
                    <a:lnTo>
                      <a:pt x="494" y="256"/>
                    </a:lnTo>
                    <a:lnTo>
                      <a:pt x="492" y="244"/>
                    </a:lnTo>
                    <a:lnTo>
                      <a:pt x="486" y="232"/>
                    </a:lnTo>
                    <a:lnTo>
                      <a:pt x="482" y="222"/>
                    </a:lnTo>
                    <a:lnTo>
                      <a:pt x="470" y="206"/>
                    </a:lnTo>
                    <a:lnTo>
                      <a:pt x="456" y="196"/>
                    </a:lnTo>
                    <a:lnTo>
                      <a:pt x="446" y="188"/>
                    </a:lnTo>
                    <a:lnTo>
                      <a:pt x="434" y="184"/>
                    </a:lnTo>
                    <a:lnTo>
                      <a:pt x="434" y="184"/>
                    </a:lnTo>
                    <a:lnTo>
                      <a:pt x="424" y="206"/>
                    </a:lnTo>
                    <a:lnTo>
                      <a:pt x="416" y="222"/>
                    </a:lnTo>
                    <a:lnTo>
                      <a:pt x="408" y="236"/>
                    </a:lnTo>
                    <a:lnTo>
                      <a:pt x="400" y="248"/>
                    </a:lnTo>
                    <a:lnTo>
                      <a:pt x="392" y="254"/>
                    </a:lnTo>
                    <a:lnTo>
                      <a:pt x="384" y="260"/>
                    </a:lnTo>
                    <a:lnTo>
                      <a:pt x="376" y="260"/>
                    </a:lnTo>
                    <a:lnTo>
                      <a:pt x="370" y="260"/>
                    </a:lnTo>
                    <a:lnTo>
                      <a:pt x="362" y="256"/>
                    </a:lnTo>
                    <a:lnTo>
                      <a:pt x="356" y="250"/>
                    </a:lnTo>
                    <a:lnTo>
                      <a:pt x="350" y="244"/>
                    </a:lnTo>
                    <a:lnTo>
                      <a:pt x="344" y="234"/>
                    </a:lnTo>
                    <a:lnTo>
                      <a:pt x="332" y="212"/>
                    </a:lnTo>
                    <a:lnTo>
                      <a:pt x="322" y="184"/>
                    </a:lnTo>
                    <a:lnTo>
                      <a:pt x="312" y="154"/>
                    </a:lnTo>
                    <a:lnTo>
                      <a:pt x="304" y="122"/>
                    </a:lnTo>
                    <a:lnTo>
                      <a:pt x="292" y="62"/>
                    </a:lnTo>
                    <a:lnTo>
                      <a:pt x="284" y="18"/>
                    </a:lnTo>
                    <a:lnTo>
                      <a:pt x="282" y="0"/>
                    </a:lnTo>
                    <a:lnTo>
                      <a:pt x="282" y="0"/>
                    </a:lnTo>
                    <a:lnTo>
                      <a:pt x="276" y="18"/>
                    </a:lnTo>
                    <a:lnTo>
                      <a:pt x="270" y="36"/>
                    </a:lnTo>
                    <a:lnTo>
                      <a:pt x="262" y="50"/>
                    </a:lnTo>
                    <a:lnTo>
                      <a:pt x="254" y="64"/>
                    </a:lnTo>
                    <a:lnTo>
                      <a:pt x="246" y="74"/>
                    </a:lnTo>
                    <a:lnTo>
                      <a:pt x="238" y="82"/>
                    </a:lnTo>
                    <a:lnTo>
                      <a:pt x="228" y="90"/>
                    </a:lnTo>
                    <a:lnTo>
                      <a:pt x="218" y="94"/>
                    </a:lnTo>
                    <a:lnTo>
                      <a:pt x="208" y="98"/>
                    </a:lnTo>
                    <a:lnTo>
                      <a:pt x="198" y="100"/>
                    </a:lnTo>
                    <a:lnTo>
                      <a:pt x="188" y="100"/>
                    </a:lnTo>
                    <a:lnTo>
                      <a:pt x="178" y="100"/>
                    </a:lnTo>
                    <a:lnTo>
                      <a:pt x="156" y="96"/>
                    </a:lnTo>
                    <a:lnTo>
                      <a:pt x="136" y="88"/>
                    </a:lnTo>
                    <a:lnTo>
                      <a:pt x="116" y="78"/>
                    </a:lnTo>
                    <a:lnTo>
                      <a:pt x="96" y="66"/>
                    </a:lnTo>
                    <a:lnTo>
                      <a:pt x="80" y="52"/>
                    </a:lnTo>
                    <a:lnTo>
                      <a:pt x="64" y="40"/>
                    </a:lnTo>
                    <a:lnTo>
                      <a:pt x="42" y="18"/>
                    </a:lnTo>
                    <a:lnTo>
                      <a:pt x="34" y="10"/>
                    </a:lnTo>
                    <a:lnTo>
                      <a:pt x="34" y="10"/>
                    </a:lnTo>
                    <a:lnTo>
                      <a:pt x="26" y="14"/>
                    </a:lnTo>
                    <a:lnTo>
                      <a:pt x="18" y="16"/>
                    </a:lnTo>
                    <a:lnTo>
                      <a:pt x="0" y="20"/>
                    </a:lnTo>
                    <a:lnTo>
                      <a:pt x="0" y="456"/>
                    </a:lnTo>
                    <a:lnTo>
                      <a:pt x="0" y="456"/>
                    </a:lnTo>
                    <a:lnTo>
                      <a:pt x="42" y="468"/>
                    </a:lnTo>
                    <a:lnTo>
                      <a:pt x="80" y="482"/>
                    </a:lnTo>
                    <a:lnTo>
                      <a:pt x="96" y="490"/>
                    </a:lnTo>
                    <a:lnTo>
                      <a:pt x="112" y="498"/>
                    </a:lnTo>
                    <a:lnTo>
                      <a:pt x="124" y="506"/>
                    </a:lnTo>
                    <a:lnTo>
                      <a:pt x="136" y="516"/>
                    </a:lnTo>
                    <a:lnTo>
                      <a:pt x="142" y="526"/>
                    </a:lnTo>
                    <a:lnTo>
                      <a:pt x="146" y="536"/>
                    </a:lnTo>
                    <a:lnTo>
                      <a:pt x="146" y="546"/>
                    </a:lnTo>
                    <a:lnTo>
                      <a:pt x="142" y="556"/>
                    </a:lnTo>
                    <a:lnTo>
                      <a:pt x="134" y="568"/>
                    </a:lnTo>
                    <a:lnTo>
                      <a:pt x="120" y="580"/>
                    </a:lnTo>
                    <a:lnTo>
                      <a:pt x="100" y="592"/>
                    </a:lnTo>
                    <a:lnTo>
                      <a:pt x="76" y="604"/>
                    </a:lnTo>
                    <a:lnTo>
                      <a:pt x="76" y="604"/>
                    </a:lnTo>
                    <a:lnTo>
                      <a:pt x="78" y="610"/>
                    </a:lnTo>
                    <a:lnTo>
                      <a:pt x="82" y="616"/>
                    </a:lnTo>
                    <a:lnTo>
                      <a:pt x="90" y="622"/>
                    </a:lnTo>
                    <a:lnTo>
                      <a:pt x="104" y="626"/>
                    </a:lnTo>
                    <a:lnTo>
                      <a:pt x="122" y="630"/>
                    </a:lnTo>
                    <a:lnTo>
                      <a:pt x="148" y="630"/>
                    </a:lnTo>
                    <a:lnTo>
                      <a:pt x="182" y="626"/>
                    </a:lnTo>
                    <a:lnTo>
                      <a:pt x="182" y="626"/>
                    </a:lnTo>
                    <a:lnTo>
                      <a:pt x="220" y="620"/>
                    </a:lnTo>
                    <a:lnTo>
                      <a:pt x="260" y="614"/>
                    </a:lnTo>
                    <a:lnTo>
                      <a:pt x="300" y="610"/>
                    </a:lnTo>
                    <a:lnTo>
                      <a:pt x="342" y="610"/>
                    </a:lnTo>
                    <a:lnTo>
                      <a:pt x="382" y="610"/>
                    </a:lnTo>
                    <a:lnTo>
                      <a:pt x="422" y="616"/>
                    </a:lnTo>
                    <a:lnTo>
                      <a:pt x="440" y="620"/>
                    </a:lnTo>
                    <a:lnTo>
                      <a:pt x="458" y="624"/>
                    </a:lnTo>
                    <a:lnTo>
                      <a:pt x="476" y="630"/>
                    </a:lnTo>
                    <a:lnTo>
                      <a:pt x="492" y="636"/>
                    </a:lnTo>
                    <a:lnTo>
                      <a:pt x="492" y="636"/>
                    </a:lnTo>
                    <a:lnTo>
                      <a:pt x="526" y="674"/>
                    </a:lnTo>
                    <a:lnTo>
                      <a:pt x="544" y="698"/>
                    </a:lnTo>
                    <a:lnTo>
                      <a:pt x="562" y="722"/>
                    </a:lnTo>
                    <a:lnTo>
                      <a:pt x="576" y="748"/>
                    </a:lnTo>
                    <a:lnTo>
                      <a:pt x="588" y="772"/>
                    </a:lnTo>
                    <a:lnTo>
                      <a:pt x="590" y="784"/>
                    </a:lnTo>
                    <a:lnTo>
                      <a:pt x="594" y="796"/>
                    </a:lnTo>
                    <a:lnTo>
                      <a:pt x="594" y="806"/>
                    </a:lnTo>
                    <a:lnTo>
                      <a:pt x="592" y="818"/>
                    </a:lnTo>
                    <a:lnTo>
                      <a:pt x="592" y="818"/>
                    </a:lnTo>
                    <a:lnTo>
                      <a:pt x="592" y="822"/>
                    </a:lnTo>
                    <a:lnTo>
                      <a:pt x="594" y="824"/>
                    </a:lnTo>
                    <a:lnTo>
                      <a:pt x="598" y="824"/>
                    </a:lnTo>
                    <a:lnTo>
                      <a:pt x="598" y="824"/>
                    </a:lnTo>
                    <a:lnTo>
                      <a:pt x="602" y="824"/>
                    </a:lnTo>
                    <a:lnTo>
                      <a:pt x="612" y="822"/>
                    </a:lnTo>
                    <a:lnTo>
                      <a:pt x="616" y="818"/>
                    </a:lnTo>
                    <a:lnTo>
                      <a:pt x="620" y="814"/>
                    </a:lnTo>
                    <a:lnTo>
                      <a:pt x="624" y="808"/>
                    </a:lnTo>
                    <a:lnTo>
                      <a:pt x="626" y="800"/>
                    </a:lnTo>
                    <a:lnTo>
                      <a:pt x="626" y="800"/>
                    </a:lnTo>
                    <a:lnTo>
                      <a:pt x="630" y="796"/>
                    </a:lnTo>
                    <a:lnTo>
                      <a:pt x="632" y="792"/>
                    </a:lnTo>
                    <a:lnTo>
                      <a:pt x="632" y="784"/>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47"/>
              <p:cNvSpPr>
                <a:spLocks noChangeAspect="1"/>
              </p:cNvSpPr>
              <p:nvPr/>
            </p:nvSpPr>
            <p:spPr bwMode="auto">
              <a:xfrm>
                <a:off x="1" y="2438400"/>
                <a:ext cx="453574" cy="852529"/>
              </a:xfrm>
              <a:custGeom>
                <a:avLst/>
                <a:gdLst>
                  <a:gd name="T0" fmla="*/ 194 w 382"/>
                  <a:gd name="T1" fmla="*/ 442 h 718"/>
                  <a:gd name="T2" fmla="*/ 238 w 382"/>
                  <a:gd name="T3" fmla="*/ 410 h 718"/>
                  <a:gd name="T4" fmla="*/ 264 w 382"/>
                  <a:gd name="T5" fmla="*/ 368 h 718"/>
                  <a:gd name="T6" fmla="*/ 270 w 382"/>
                  <a:gd name="T7" fmla="*/ 334 h 718"/>
                  <a:gd name="T8" fmla="*/ 292 w 382"/>
                  <a:gd name="T9" fmla="*/ 278 h 718"/>
                  <a:gd name="T10" fmla="*/ 310 w 382"/>
                  <a:gd name="T11" fmla="*/ 250 h 718"/>
                  <a:gd name="T12" fmla="*/ 248 w 382"/>
                  <a:gd name="T13" fmla="*/ 258 h 718"/>
                  <a:gd name="T14" fmla="*/ 212 w 382"/>
                  <a:gd name="T15" fmla="*/ 242 h 718"/>
                  <a:gd name="T16" fmla="*/ 194 w 382"/>
                  <a:gd name="T17" fmla="*/ 212 h 718"/>
                  <a:gd name="T18" fmla="*/ 194 w 382"/>
                  <a:gd name="T19" fmla="*/ 160 h 718"/>
                  <a:gd name="T20" fmla="*/ 200 w 382"/>
                  <a:gd name="T21" fmla="*/ 140 h 718"/>
                  <a:gd name="T22" fmla="*/ 200 w 382"/>
                  <a:gd name="T23" fmla="*/ 110 h 718"/>
                  <a:gd name="T24" fmla="*/ 184 w 382"/>
                  <a:gd name="T25" fmla="*/ 72 h 718"/>
                  <a:gd name="T26" fmla="*/ 158 w 382"/>
                  <a:gd name="T27" fmla="*/ 50 h 718"/>
                  <a:gd name="T28" fmla="*/ 80 w 382"/>
                  <a:gd name="T29" fmla="*/ 0 h 718"/>
                  <a:gd name="T30" fmla="*/ 84 w 382"/>
                  <a:gd name="T31" fmla="*/ 6 h 718"/>
                  <a:gd name="T32" fmla="*/ 96 w 382"/>
                  <a:gd name="T33" fmla="*/ 38 h 718"/>
                  <a:gd name="T34" fmla="*/ 94 w 382"/>
                  <a:gd name="T35" fmla="*/ 70 h 718"/>
                  <a:gd name="T36" fmla="*/ 80 w 382"/>
                  <a:gd name="T37" fmla="*/ 66 h 718"/>
                  <a:gd name="T38" fmla="*/ 48 w 382"/>
                  <a:gd name="T39" fmla="*/ 82 h 718"/>
                  <a:gd name="T40" fmla="*/ 34 w 382"/>
                  <a:gd name="T41" fmla="*/ 106 h 718"/>
                  <a:gd name="T42" fmla="*/ 26 w 382"/>
                  <a:gd name="T43" fmla="*/ 138 h 718"/>
                  <a:gd name="T44" fmla="*/ 24 w 382"/>
                  <a:gd name="T45" fmla="*/ 194 h 718"/>
                  <a:gd name="T46" fmla="*/ 22 w 382"/>
                  <a:gd name="T47" fmla="*/ 204 h 718"/>
                  <a:gd name="T48" fmla="*/ 20 w 382"/>
                  <a:gd name="T49" fmla="*/ 202 h 718"/>
                  <a:gd name="T50" fmla="*/ 0 w 382"/>
                  <a:gd name="T51" fmla="*/ 662 h 718"/>
                  <a:gd name="T52" fmla="*/ 30 w 382"/>
                  <a:gd name="T53" fmla="*/ 636 h 718"/>
                  <a:gd name="T54" fmla="*/ 80 w 382"/>
                  <a:gd name="T55" fmla="*/ 606 h 718"/>
                  <a:gd name="T56" fmla="*/ 108 w 382"/>
                  <a:gd name="T57" fmla="*/ 586 h 718"/>
                  <a:gd name="T58" fmla="*/ 132 w 382"/>
                  <a:gd name="T59" fmla="*/ 542 h 718"/>
                  <a:gd name="T60" fmla="*/ 144 w 382"/>
                  <a:gd name="T61" fmla="*/ 484 h 718"/>
                  <a:gd name="T62" fmla="*/ 220 w 382"/>
                  <a:gd name="T63" fmla="*/ 544 h 718"/>
                  <a:gd name="T64" fmla="*/ 300 w 382"/>
                  <a:gd name="T65" fmla="*/ 626 h 718"/>
                  <a:gd name="T66" fmla="*/ 330 w 382"/>
                  <a:gd name="T67" fmla="*/ 678 h 718"/>
                  <a:gd name="T68" fmla="*/ 336 w 382"/>
                  <a:gd name="T69" fmla="*/ 710 h 718"/>
                  <a:gd name="T70" fmla="*/ 340 w 382"/>
                  <a:gd name="T71" fmla="*/ 718 h 718"/>
                  <a:gd name="T72" fmla="*/ 352 w 382"/>
                  <a:gd name="T73" fmla="*/ 716 h 718"/>
                  <a:gd name="T74" fmla="*/ 372 w 382"/>
                  <a:gd name="T75" fmla="*/ 698 h 718"/>
                  <a:gd name="T76" fmla="*/ 376 w 382"/>
                  <a:gd name="T77" fmla="*/ 680 h 718"/>
                  <a:gd name="T78" fmla="*/ 382 w 382"/>
                  <a:gd name="T79" fmla="*/ 666 h 718"/>
                  <a:gd name="T80" fmla="*/ 372 w 382"/>
                  <a:gd name="T81" fmla="*/ 644 h 718"/>
                  <a:gd name="T82" fmla="*/ 318 w 382"/>
                  <a:gd name="T83" fmla="*/ 582 h 718"/>
                  <a:gd name="T84" fmla="*/ 170 w 382"/>
                  <a:gd name="T85" fmla="*/ 45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2" h="718">
                    <a:moveTo>
                      <a:pt x="170" y="452"/>
                    </a:moveTo>
                    <a:lnTo>
                      <a:pt x="170" y="452"/>
                    </a:lnTo>
                    <a:lnTo>
                      <a:pt x="194" y="442"/>
                    </a:lnTo>
                    <a:lnTo>
                      <a:pt x="208" y="434"/>
                    </a:lnTo>
                    <a:lnTo>
                      <a:pt x="224" y="424"/>
                    </a:lnTo>
                    <a:lnTo>
                      <a:pt x="238" y="410"/>
                    </a:lnTo>
                    <a:lnTo>
                      <a:pt x="250" y="396"/>
                    </a:lnTo>
                    <a:lnTo>
                      <a:pt x="260" y="378"/>
                    </a:lnTo>
                    <a:lnTo>
                      <a:pt x="264" y="368"/>
                    </a:lnTo>
                    <a:lnTo>
                      <a:pt x="266" y="358"/>
                    </a:lnTo>
                    <a:lnTo>
                      <a:pt x="266" y="358"/>
                    </a:lnTo>
                    <a:lnTo>
                      <a:pt x="270" y="334"/>
                    </a:lnTo>
                    <a:lnTo>
                      <a:pt x="276" y="312"/>
                    </a:lnTo>
                    <a:lnTo>
                      <a:pt x="284" y="294"/>
                    </a:lnTo>
                    <a:lnTo>
                      <a:pt x="292" y="278"/>
                    </a:lnTo>
                    <a:lnTo>
                      <a:pt x="304" y="256"/>
                    </a:lnTo>
                    <a:lnTo>
                      <a:pt x="310" y="250"/>
                    </a:lnTo>
                    <a:lnTo>
                      <a:pt x="310" y="250"/>
                    </a:lnTo>
                    <a:lnTo>
                      <a:pt x="286" y="256"/>
                    </a:lnTo>
                    <a:lnTo>
                      <a:pt x="266" y="258"/>
                    </a:lnTo>
                    <a:lnTo>
                      <a:pt x="248" y="258"/>
                    </a:lnTo>
                    <a:lnTo>
                      <a:pt x="234" y="254"/>
                    </a:lnTo>
                    <a:lnTo>
                      <a:pt x="220" y="250"/>
                    </a:lnTo>
                    <a:lnTo>
                      <a:pt x="212" y="242"/>
                    </a:lnTo>
                    <a:lnTo>
                      <a:pt x="204" y="234"/>
                    </a:lnTo>
                    <a:lnTo>
                      <a:pt x="198" y="224"/>
                    </a:lnTo>
                    <a:lnTo>
                      <a:pt x="194" y="212"/>
                    </a:lnTo>
                    <a:lnTo>
                      <a:pt x="192" y="202"/>
                    </a:lnTo>
                    <a:lnTo>
                      <a:pt x="190" y="180"/>
                    </a:lnTo>
                    <a:lnTo>
                      <a:pt x="194" y="160"/>
                    </a:lnTo>
                    <a:lnTo>
                      <a:pt x="198" y="148"/>
                    </a:lnTo>
                    <a:lnTo>
                      <a:pt x="198" y="148"/>
                    </a:lnTo>
                    <a:lnTo>
                      <a:pt x="200" y="140"/>
                    </a:lnTo>
                    <a:lnTo>
                      <a:pt x="202" y="130"/>
                    </a:lnTo>
                    <a:lnTo>
                      <a:pt x="202" y="120"/>
                    </a:lnTo>
                    <a:lnTo>
                      <a:pt x="200" y="110"/>
                    </a:lnTo>
                    <a:lnTo>
                      <a:pt x="194" y="90"/>
                    </a:lnTo>
                    <a:lnTo>
                      <a:pt x="188" y="80"/>
                    </a:lnTo>
                    <a:lnTo>
                      <a:pt x="184" y="72"/>
                    </a:lnTo>
                    <a:lnTo>
                      <a:pt x="184" y="72"/>
                    </a:lnTo>
                    <a:lnTo>
                      <a:pt x="174" y="64"/>
                    </a:lnTo>
                    <a:lnTo>
                      <a:pt x="158" y="50"/>
                    </a:lnTo>
                    <a:lnTo>
                      <a:pt x="120" y="22"/>
                    </a:lnTo>
                    <a:lnTo>
                      <a:pt x="88" y="4"/>
                    </a:lnTo>
                    <a:lnTo>
                      <a:pt x="80" y="0"/>
                    </a:lnTo>
                    <a:lnTo>
                      <a:pt x="80" y="2"/>
                    </a:lnTo>
                    <a:lnTo>
                      <a:pt x="84" y="6"/>
                    </a:lnTo>
                    <a:lnTo>
                      <a:pt x="84" y="6"/>
                    </a:lnTo>
                    <a:lnTo>
                      <a:pt x="90" y="16"/>
                    </a:lnTo>
                    <a:lnTo>
                      <a:pt x="94" y="28"/>
                    </a:lnTo>
                    <a:lnTo>
                      <a:pt x="96" y="38"/>
                    </a:lnTo>
                    <a:lnTo>
                      <a:pt x="98" y="48"/>
                    </a:lnTo>
                    <a:lnTo>
                      <a:pt x="96" y="64"/>
                    </a:lnTo>
                    <a:lnTo>
                      <a:pt x="94" y="70"/>
                    </a:lnTo>
                    <a:lnTo>
                      <a:pt x="94" y="70"/>
                    </a:lnTo>
                    <a:lnTo>
                      <a:pt x="88" y="68"/>
                    </a:lnTo>
                    <a:lnTo>
                      <a:pt x="80" y="66"/>
                    </a:lnTo>
                    <a:lnTo>
                      <a:pt x="70" y="68"/>
                    </a:lnTo>
                    <a:lnTo>
                      <a:pt x="58" y="72"/>
                    </a:lnTo>
                    <a:lnTo>
                      <a:pt x="48" y="82"/>
                    </a:lnTo>
                    <a:lnTo>
                      <a:pt x="44" y="88"/>
                    </a:lnTo>
                    <a:lnTo>
                      <a:pt x="38" y="96"/>
                    </a:lnTo>
                    <a:lnTo>
                      <a:pt x="34" y="106"/>
                    </a:lnTo>
                    <a:lnTo>
                      <a:pt x="30" y="118"/>
                    </a:lnTo>
                    <a:lnTo>
                      <a:pt x="30" y="118"/>
                    </a:lnTo>
                    <a:lnTo>
                      <a:pt x="26" y="138"/>
                    </a:lnTo>
                    <a:lnTo>
                      <a:pt x="24" y="154"/>
                    </a:lnTo>
                    <a:lnTo>
                      <a:pt x="24" y="180"/>
                    </a:lnTo>
                    <a:lnTo>
                      <a:pt x="24" y="194"/>
                    </a:lnTo>
                    <a:lnTo>
                      <a:pt x="24" y="202"/>
                    </a:lnTo>
                    <a:lnTo>
                      <a:pt x="24" y="202"/>
                    </a:lnTo>
                    <a:lnTo>
                      <a:pt x="22" y="204"/>
                    </a:lnTo>
                    <a:lnTo>
                      <a:pt x="20" y="204"/>
                    </a:lnTo>
                    <a:lnTo>
                      <a:pt x="20" y="202"/>
                    </a:lnTo>
                    <a:lnTo>
                      <a:pt x="20" y="202"/>
                    </a:lnTo>
                    <a:lnTo>
                      <a:pt x="16" y="194"/>
                    </a:lnTo>
                    <a:lnTo>
                      <a:pt x="0" y="146"/>
                    </a:lnTo>
                    <a:lnTo>
                      <a:pt x="0" y="662"/>
                    </a:lnTo>
                    <a:lnTo>
                      <a:pt x="0" y="662"/>
                    </a:lnTo>
                    <a:lnTo>
                      <a:pt x="12" y="650"/>
                    </a:lnTo>
                    <a:lnTo>
                      <a:pt x="30" y="636"/>
                    </a:lnTo>
                    <a:lnTo>
                      <a:pt x="52" y="620"/>
                    </a:lnTo>
                    <a:lnTo>
                      <a:pt x="80" y="606"/>
                    </a:lnTo>
                    <a:lnTo>
                      <a:pt x="80" y="606"/>
                    </a:lnTo>
                    <a:lnTo>
                      <a:pt x="90" y="600"/>
                    </a:lnTo>
                    <a:lnTo>
                      <a:pt x="100" y="594"/>
                    </a:lnTo>
                    <a:lnTo>
                      <a:pt x="108" y="586"/>
                    </a:lnTo>
                    <a:lnTo>
                      <a:pt x="114" y="578"/>
                    </a:lnTo>
                    <a:lnTo>
                      <a:pt x="126" y="560"/>
                    </a:lnTo>
                    <a:lnTo>
                      <a:pt x="132" y="542"/>
                    </a:lnTo>
                    <a:lnTo>
                      <a:pt x="138" y="524"/>
                    </a:lnTo>
                    <a:lnTo>
                      <a:pt x="142" y="508"/>
                    </a:lnTo>
                    <a:lnTo>
                      <a:pt x="144" y="484"/>
                    </a:lnTo>
                    <a:lnTo>
                      <a:pt x="144" y="484"/>
                    </a:lnTo>
                    <a:lnTo>
                      <a:pt x="188" y="518"/>
                    </a:lnTo>
                    <a:lnTo>
                      <a:pt x="220" y="544"/>
                    </a:lnTo>
                    <a:lnTo>
                      <a:pt x="254" y="576"/>
                    </a:lnTo>
                    <a:lnTo>
                      <a:pt x="286" y="610"/>
                    </a:lnTo>
                    <a:lnTo>
                      <a:pt x="300" y="626"/>
                    </a:lnTo>
                    <a:lnTo>
                      <a:pt x="312" y="644"/>
                    </a:lnTo>
                    <a:lnTo>
                      <a:pt x="322" y="662"/>
                    </a:lnTo>
                    <a:lnTo>
                      <a:pt x="330" y="678"/>
                    </a:lnTo>
                    <a:lnTo>
                      <a:pt x="336" y="694"/>
                    </a:lnTo>
                    <a:lnTo>
                      <a:pt x="336" y="710"/>
                    </a:lnTo>
                    <a:lnTo>
                      <a:pt x="336" y="710"/>
                    </a:lnTo>
                    <a:lnTo>
                      <a:pt x="336" y="712"/>
                    </a:lnTo>
                    <a:lnTo>
                      <a:pt x="336" y="716"/>
                    </a:lnTo>
                    <a:lnTo>
                      <a:pt x="340" y="718"/>
                    </a:lnTo>
                    <a:lnTo>
                      <a:pt x="346" y="718"/>
                    </a:lnTo>
                    <a:lnTo>
                      <a:pt x="346" y="718"/>
                    </a:lnTo>
                    <a:lnTo>
                      <a:pt x="352" y="716"/>
                    </a:lnTo>
                    <a:lnTo>
                      <a:pt x="362" y="710"/>
                    </a:lnTo>
                    <a:lnTo>
                      <a:pt x="368" y="706"/>
                    </a:lnTo>
                    <a:lnTo>
                      <a:pt x="372" y="698"/>
                    </a:lnTo>
                    <a:lnTo>
                      <a:pt x="376" y="690"/>
                    </a:lnTo>
                    <a:lnTo>
                      <a:pt x="376" y="680"/>
                    </a:lnTo>
                    <a:lnTo>
                      <a:pt x="376" y="680"/>
                    </a:lnTo>
                    <a:lnTo>
                      <a:pt x="378" y="674"/>
                    </a:lnTo>
                    <a:lnTo>
                      <a:pt x="380" y="670"/>
                    </a:lnTo>
                    <a:lnTo>
                      <a:pt x="382" y="666"/>
                    </a:lnTo>
                    <a:lnTo>
                      <a:pt x="380" y="658"/>
                    </a:lnTo>
                    <a:lnTo>
                      <a:pt x="380" y="658"/>
                    </a:lnTo>
                    <a:lnTo>
                      <a:pt x="372" y="644"/>
                    </a:lnTo>
                    <a:lnTo>
                      <a:pt x="358" y="626"/>
                    </a:lnTo>
                    <a:lnTo>
                      <a:pt x="340" y="606"/>
                    </a:lnTo>
                    <a:lnTo>
                      <a:pt x="318" y="582"/>
                    </a:lnTo>
                    <a:lnTo>
                      <a:pt x="290" y="554"/>
                    </a:lnTo>
                    <a:lnTo>
                      <a:pt x="256" y="524"/>
                    </a:lnTo>
                    <a:lnTo>
                      <a:pt x="170" y="452"/>
                    </a:lnTo>
                    <a:lnTo>
                      <a:pt x="170" y="452"/>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3"/>
              <p:cNvSpPr>
                <a:spLocks noChangeAspect="1"/>
              </p:cNvSpPr>
              <p:nvPr/>
            </p:nvSpPr>
            <p:spPr bwMode="auto">
              <a:xfrm>
                <a:off x="8551334" y="6180666"/>
                <a:ext cx="592666" cy="677333"/>
              </a:xfrm>
              <a:custGeom>
                <a:avLst/>
                <a:gdLst>
                  <a:gd name="T0" fmla="*/ 536 w 560"/>
                  <a:gd name="T1" fmla="*/ 100 h 640"/>
                  <a:gd name="T2" fmla="*/ 496 w 560"/>
                  <a:gd name="T3" fmla="*/ 106 h 640"/>
                  <a:gd name="T4" fmla="*/ 456 w 560"/>
                  <a:gd name="T5" fmla="*/ 118 h 640"/>
                  <a:gd name="T6" fmla="*/ 438 w 560"/>
                  <a:gd name="T7" fmla="*/ 110 h 640"/>
                  <a:gd name="T8" fmla="*/ 436 w 560"/>
                  <a:gd name="T9" fmla="*/ 82 h 640"/>
                  <a:gd name="T10" fmla="*/ 428 w 560"/>
                  <a:gd name="T11" fmla="*/ 76 h 640"/>
                  <a:gd name="T12" fmla="*/ 360 w 560"/>
                  <a:gd name="T13" fmla="*/ 146 h 640"/>
                  <a:gd name="T14" fmla="*/ 328 w 560"/>
                  <a:gd name="T15" fmla="*/ 192 h 640"/>
                  <a:gd name="T16" fmla="*/ 290 w 560"/>
                  <a:gd name="T17" fmla="*/ 108 h 640"/>
                  <a:gd name="T18" fmla="*/ 274 w 560"/>
                  <a:gd name="T19" fmla="*/ 38 h 640"/>
                  <a:gd name="T20" fmla="*/ 280 w 560"/>
                  <a:gd name="T21" fmla="*/ 6 h 640"/>
                  <a:gd name="T22" fmla="*/ 280 w 560"/>
                  <a:gd name="T23" fmla="*/ 2 h 640"/>
                  <a:gd name="T24" fmla="*/ 262 w 560"/>
                  <a:gd name="T25" fmla="*/ 0 h 640"/>
                  <a:gd name="T26" fmla="*/ 248 w 560"/>
                  <a:gd name="T27" fmla="*/ 14 h 640"/>
                  <a:gd name="T28" fmla="*/ 244 w 560"/>
                  <a:gd name="T29" fmla="*/ 18 h 640"/>
                  <a:gd name="T30" fmla="*/ 240 w 560"/>
                  <a:gd name="T31" fmla="*/ 26 h 640"/>
                  <a:gd name="T32" fmla="*/ 254 w 560"/>
                  <a:gd name="T33" fmla="*/ 88 h 640"/>
                  <a:gd name="T34" fmla="*/ 304 w 560"/>
                  <a:gd name="T35" fmla="*/ 204 h 640"/>
                  <a:gd name="T36" fmla="*/ 222 w 560"/>
                  <a:gd name="T37" fmla="*/ 206 h 640"/>
                  <a:gd name="T38" fmla="*/ 136 w 560"/>
                  <a:gd name="T39" fmla="*/ 224 h 640"/>
                  <a:gd name="T40" fmla="*/ 164 w 560"/>
                  <a:gd name="T41" fmla="*/ 234 h 640"/>
                  <a:gd name="T42" fmla="*/ 178 w 560"/>
                  <a:gd name="T43" fmla="*/ 254 h 640"/>
                  <a:gd name="T44" fmla="*/ 166 w 560"/>
                  <a:gd name="T45" fmla="*/ 272 h 640"/>
                  <a:gd name="T46" fmla="*/ 122 w 560"/>
                  <a:gd name="T47" fmla="*/ 300 h 640"/>
                  <a:gd name="T48" fmla="*/ 90 w 560"/>
                  <a:gd name="T49" fmla="*/ 348 h 640"/>
                  <a:gd name="T50" fmla="*/ 22 w 560"/>
                  <a:gd name="T51" fmla="*/ 414 h 640"/>
                  <a:gd name="T52" fmla="*/ 0 w 560"/>
                  <a:gd name="T53" fmla="*/ 430 h 640"/>
                  <a:gd name="T54" fmla="*/ 102 w 560"/>
                  <a:gd name="T55" fmla="*/ 404 h 640"/>
                  <a:gd name="T56" fmla="*/ 136 w 560"/>
                  <a:gd name="T57" fmla="*/ 406 h 640"/>
                  <a:gd name="T58" fmla="*/ 152 w 560"/>
                  <a:gd name="T59" fmla="*/ 418 h 640"/>
                  <a:gd name="T60" fmla="*/ 156 w 560"/>
                  <a:gd name="T61" fmla="*/ 438 h 640"/>
                  <a:gd name="T62" fmla="*/ 138 w 560"/>
                  <a:gd name="T63" fmla="*/ 486 h 640"/>
                  <a:gd name="T64" fmla="*/ 90 w 560"/>
                  <a:gd name="T65" fmla="*/ 550 h 640"/>
                  <a:gd name="T66" fmla="*/ 126 w 560"/>
                  <a:gd name="T67" fmla="*/ 542 h 640"/>
                  <a:gd name="T68" fmla="*/ 158 w 560"/>
                  <a:gd name="T69" fmla="*/ 550 h 640"/>
                  <a:gd name="T70" fmla="*/ 170 w 560"/>
                  <a:gd name="T71" fmla="*/ 572 h 640"/>
                  <a:gd name="T72" fmla="*/ 168 w 560"/>
                  <a:gd name="T73" fmla="*/ 626 h 640"/>
                  <a:gd name="T74" fmla="*/ 186 w 560"/>
                  <a:gd name="T75" fmla="*/ 626 h 640"/>
                  <a:gd name="T76" fmla="*/ 280 w 560"/>
                  <a:gd name="T77" fmla="*/ 640 h 640"/>
                  <a:gd name="T78" fmla="*/ 310 w 560"/>
                  <a:gd name="T79" fmla="*/ 628 h 640"/>
                  <a:gd name="T80" fmla="*/ 322 w 560"/>
                  <a:gd name="T81" fmla="*/ 628 h 640"/>
                  <a:gd name="T82" fmla="*/ 330 w 560"/>
                  <a:gd name="T83" fmla="*/ 580 h 640"/>
                  <a:gd name="T84" fmla="*/ 346 w 560"/>
                  <a:gd name="T85" fmla="*/ 526 h 640"/>
                  <a:gd name="T86" fmla="*/ 354 w 560"/>
                  <a:gd name="T87" fmla="*/ 526 h 640"/>
                  <a:gd name="T88" fmla="*/ 358 w 560"/>
                  <a:gd name="T89" fmla="*/ 534 h 640"/>
                  <a:gd name="T90" fmla="*/ 364 w 560"/>
                  <a:gd name="T91" fmla="*/ 584 h 640"/>
                  <a:gd name="T92" fmla="*/ 424 w 560"/>
                  <a:gd name="T93" fmla="*/ 640 h 640"/>
                  <a:gd name="T94" fmla="*/ 438 w 560"/>
                  <a:gd name="T95" fmla="*/ 624 h 640"/>
                  <a:gd name="T96" fmla="*/ 458 w 560"/>
                  <a:gd name="T97" fmla="*/ 622 h 640"/>
                  <a:gd name="T98" fmla="*/ 474 w 560"/>
                  <a:gd name="T9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0" h="640">
                    <a:moveTo>
                      <a:pt x="560" y="100"/>
                    </a:moveTo>
                    <a:lnTo>
                      <a:pt x="560" y="100"/>
                    </a:lnTo>
                    <a:lnTo>
                      <a:pt x="536" y="100"/>
                    </a:lnTo>
                    <a:lnTo>
                      <a:pt x="512" y="98"/>
                    </a:lnTo>
                    <a:lnTo>
                      <a:pt x="512" y="98"/>
                    </a:lnTo>
                    <a:lnTo>
                      <a:pt x="496" y="106"/>
                    </a:lnTo>
                    <a:lnTo>
                      <a:pt x="480" y="114"/>
                    </a:lnTo>
                    <a:lnTo>
                      <a:pt x="464" y="118"/>
                    </a:lnTo>
                    <a:lnTo>
                      <a:pt x="456" y="118"/>
                    </a:lnTo>
                    <a:lnTo>
                      <a:pt x="448" y="118"/>
                    </a:lnTo>
                    <a:lnTo>
                      <a:pt x="442" y="116"/>
                    </a:lnTo>
                    <a:lnTo>
                      <a:pt x="438" y="110"/>
                    </a:lnTo>
                    <a:lnTo>
                      <a:pt x="436" y="104"/>
                    </a:lnTo>
                    <a:lnTo>
                      <a:pt x="434" y="94"/>
                    </a:lnTo>
                    <a:lnTo>
                      <a:pt x="436" y="82"/>
                    </a:lnTo>
                    <a:lnTo>
                      <a:pt x="442" y="66"/>
                    </a:lnTo>
                    <a:lnTo>
                      <a:pt x="442" y="66"/>
                    </a:lnTo>
                    <a:lnTo>
                      <a:pt x="428" y="76"/>
                    </a:lnTo>
                    <a:lnTo>
                      <a:pt x="396" y="106"/>
                    </a:lnTo>
                    <a:lnTo>
                      <a:pt x="378" y="126"/>
                    </a:lnTo>
                    <a:lnTo>
                      <a:pt x="360" y="146"/>
                    </a:lnTo>
                    <a:lnTo>
                      <a:pt x="342" y="170"/>
                    </a:lnTo>
                    <a:lnTo>
                      <a:pt x="328" y="192"/>
                    </a:lnTo>
                    <a:lnTo>
                      <a:pt x="328" y="192"/>
                    </a:lnTo>
                    <a:lnTo>
                      <a:pt x="312" y="160"/>
                    </a:lnTo>
                    <a:lnTo>
                      <a:pt x="300" y="134"/>
                    </a:lnTo>
                    <a:lnTo>
                      <a:pt x="290" y="108"/>
                    </a:lnTo>
                    <a:lnTo>
                      <a:pt x="280" y="80"/>
                    </a:lnTo>
                    <a:lnTo>
                      <a:pt x="276" y="52"/>
                    </a:lnTo>
                    <a:lnTo>
                      <a:pt x="274" y="38"/>
                    </a:lnTo>
                    <a:lnTo>
                      <a:pt x="274" y="26"/>
                    </a:lnTo>
                    <a:lnTo>
                      <a:pt x="276" y="16"/>
                    </a:lnTo>
                    <a:lnTo>
                      <a:pt x="280" y="6"/>
                    </a:lnTo>
                    <a:lnTo>
                      <a:pt x="280" y="6"/>
                    </a:lnTo>
                    <a:lnTo>
                      <a:pt x="282" y="4"/>
                    </a:lnTo>
                    <a:lnTo>
                      <a:pt x="280" y="2"/>
                    </a:lnTo>
                    <a:lnTo>
                      <a:pt x="280" y="0"/>
                    </a:lnTo>
                    <a:lnTo>
                      <a:pt x="262" y="0"/>
                    </a:lnTo>
                    <a:lnTo>
                      <a:pt x="262" y="0"/>
                    </a:lnTo>
                    <a:lnTo>
                      <a:pt x="254" y="4"/>
                    </a:lnTo>
                    <a:lnTo>
                      <a:pt x="252" y="8"/>
                    </a:lnTo>
                    <a:lnTo>
                      <a:pt x="248" y="14"/>
                    </a:lnTo>
                    <a:lnTo>
                      <a:pt x="248" y="14"/>
                    </a:lnTo>
                    <a:lnTo>
                      <a:pt x="246" y="16"/>
                    </a:lnTo>
                    <a:lnTo>
                      <a:pt x="244" y="18"/>
                    </a:lnTo>
                    <a:lnTo>
                      <a:pt x="242" y="20"/>
                    </a:lnTo>
                    <a:lnTo>
                      <a:pt x="240" y="26"/>
                    </a:lnTo>
                    <a:lnTo>
                      <a:pt x="240" y="26"/>
                    </a:lnTo>
                    <a:lnTo>
                      <a:pt x="240" y="36"/>
                    </a:lnTo>
                    <a:lnTo>
                      <a:pt x="244" y="50"/>
                    </a:lnTo>
                    <a:lnTo>
                      <a:pt x="254" y="88"/>
                    </a:lnTo>
                    <a:lnTo>
                      <a:pt x="274" y="138"/>
                    </a:lnTo>
                    <a:lnTo>
                      <a:pt x="304" y="204"/>
                    </a:lnTo>
                    <a:lnTo>
                      <a:pt x="304" y="204"/>
                    </a:lnTo>
                    <a:lnTo>
                      <a:pt x="278" y="202"/>
                    </a:lnTo>
                    <a:lnTo>
                      <a:pt x="250" y="204"/>
                    </a:lnTo>
                    <a:lnTo>
                      <a:pt x="222" y="206"/>
                    </a:lnTo>
                    <a:lnTo>
                      <a:pt x="196" y="210"/>
                    </a:lnTo>
                    <a:lnTo>
                      <a:pt x="154" y="220"/>
                    </a:lnTo>
                    <a:lnTo>
                      <a:pt x="136" y="224"/>
                    </a:lnTo>
                    <a:lnTo>
                      <a:pt x="136" y="224"/>
                    </a:lnTo>
                    <a:lnTo>
                      <a:pt x="152" y="230"/>
                    </a:lnTo>
                    <a:lnTo>
                      <a:pt x="164" y="234"/>
                    </a:lnTo>
                    <a:lnTo>
                      <a:pt x="172" y="242"/>
                    </a:lnTo>
                    <a:lnTo>
                      <a:pt x="176" y="248"/>
                    </a:lnTo>
                    <a:lnTo>
                      <a:pt x="178" y="254"/>
                    </a:lnTo>
                    <a:lnTo>
                      <a:pt x="176" y="260"/>
                    </a:lnTo>
                    <a:lnTo>
                      <a:pt x="172" y="266"/>
                    </a:lnTo>
                    <a:lnTo>
                      <a:pt x="166" y="272"/>
                    </a:lnTo>
                    <a:lnTo>
                      <a:pt x="154" y="284"/>
                    </a:lnTo>
                    <a:lnTo>
                      <a:pt x="138" y="292"/>
                    </a:lnTo>
                    <a:lnTo>
                      <a:pt x="122" y="300"/>
                    </a:lnTo>
                    <a:lnTo>
                      <a:pt x="122" y="300"/>
                    </a:lnTo>
                    <a:lnTo>
                      <a:pt x="108" y="326"/>
                    </a:lnTo>
                    <a:lnTo>
                      <a:pt x="90" y="348"/>
                    </a:lnTo>
                    <a:lnTo>
                      <a:pt x="72" y="368"/>
                    </a:lnTo>
                    <a:lnTo>
                      <a:pt x="54" y="386"/>
                    </a:lnTo>
                    <a:lnTo>
                      <a:pt x="22" y="414"/>
                    </a:lnTo>
                    <a:lnTo>
                      <a:pt x="0" y="428"/>
                    </a:lnTo>
                    <a:lnTo>
                      <a:pt x="0" y="430"/>
                    </a:lnTo>
                    <a:lnTo>
                      <a:pt x="0" y="430"/>
                    </a:lnTo>
                    <a:lnTo>
                      <a:pt x="48" y="414"/>
                    </a:lnTo>
                    <a:lnTo>
                      <a:pt x="86" y="406"/>
                    </a:lnTo>
                    <a:lnTo>
                      <a:pt x="102" y="404"/>
                    </a:lnTo>
                    <a:lnTo>
                      <a:pt x="116" y="404"/>
                    </a:lnTo>
                    <a:lnTo>
                      <a:pt x="126" y="404"/>
                    </a:lnTo>
                    <a:lnTo>
                      <a:pt x="136" y="406"/>
                    </a:lnTo>
                    <a:lnTo>
                      <a:pt x="144" y="410"/>
                    </a:lnTo>
                    <a:lnTo>
                      <a:pt x="148" y="414"/>
                    </a:lnTo>
                    <a:lnTo>
                      <a:pt x="152" y="418"/>
                    </a:lnTo>
                    <a:lnTo>
                      <a:pt x="156" y="424"/>
                    </a:lnTo>
                    <a:lnTo>
                      <a:pt x="156" y="430"/>
                    </a:lnTo>
                    <a:lnTo>
                      <a:pt x="156" y="438"/>
                    </a:lnTo>
                    <a:lnTo>
                      <a:pt x="154" y="454"/>
                    </a:lnTo>
                    <a:lnTo>
                      <a:pt x="146" y="470"/>
                    </a:lnTo>
                    <a:lnTo>
                      <a:pt x="138" y="486"/>
                    </a:lnTo>
                    <a:lnTo>
                      <a:pt x="116" y="518"/>
                    </a:lnTo>
                    <a:lnTo>
                      <a:pt x="98" y="540"/>
                    </a:lnTo>
                    <a:lnTo>
                      <a:pt x="90" y="550"/>
                    </a:lnTo>
                    <a:lnTo>
                      <a:pt x="90" y="550"/>
                    </a:lnTo>
                    <a:lnTo>
                      <a:pt x="110" y="544"/>
                    </a:lnTo>
                    <a:lnTo>
                      <a:pt x="126" y="542"/>
                    </a:lnTo>
                    <a:lnTo>
                      <a:pt x="138" y="542"/>
                    </a:lnTo>
                    <a:lnTo>
                      <a:pt x="148" y="544"/>
                    </a:lnTo>
                    <a:lnTo>
                      <a:pt x="158" y="550"/>
                    </a:lnTo>
                    <a:lnTo>
                      <a:pt x="164" y="556"/>
                    </a:lnTo>
                    <a:lnTo>
                      <a:pt x="168" y="564"/>
                    </a:lnTo>
                    <a:lnTo>
                      <a:pt x="170" y="572"/>
                    </a:lnTo>
                    <a:lnTo>
                      <a:pt x="172" y="592"/>
                    </a:lnTo>
                    <a:lnTo>
                      <a:pt x="172" y="608"/>
                    </a:lnTo>
                    <a:lnTo>
                      <a:pt x="168" y="626"/>
                    </a:lnTo>
                    <a:lnTo>
                      <a:pt x="168" y="626"/>
                    </a:lnTo>
                    <a:lnTo>
                      <a:pt x="178" y="624"/>
                    </a:lnTo>
                    <a:lnTo>
                      <a:pt x="186" y="626"/>
                    </a:lnTo>
                    <a:lnTo>
                      <a:pt x="192" y="632"/>
                    </a:lnTo>
                    <a:lnTo>
                      <a:pt x="198" y="640"/>
                    </a:lnTo>
                    <a:lnTo>
                      <a:pt x="280" y="640"/>
                    </a:lnTo>
                    <a:lnTo>
                      <a:pt x="280" y="640"/>
                    </a:lnTo>
                    <a:lnTo>
                      <a:pt x="296" y="632"/>
                    </a:lnTo>
                    <a:lnTo>
                      <a:pt x="310" y="628"/>
                    </a:lnTo>
                    <a:lnTo>
                      <a:pt x="320" y="628"/>
                    </a:lnTo>
                    <a:lnTo>
                      <a:pt x="322" y="628"/>
                    </a:lnTo>
                    <a:lnTo>
                      <a:pt x="322" y="628"/>
                    </a:lnTo>
                    <a:lnTo>
                      <a:pt x="322" y="620"/>
                    </a:lnTo>
                    <a:lnTo>
                      <a:pt x="324" y="608"/>
                    </a:lnTo>
                    <a:lnTo>
                      <a:pt x="330" y="580"/>
                    </a:lnTo>
                    <a:lnTo>
                      <a:pt x="344" y="530"/>
                    </a:lnTo>
                    <a:lnTo>
                      <a:pt x="344" y="530"/>
                    </a:lnTo>
                    <a:lnTo>
                      <a:pt x="346" y="526"/>
                    </a:lnTo>
                    <a:lnTo>
                      <a:pt x="348" y="522"/>
                    </a:lnTo>
                    <a:lnTo>
                      <a:pt x="352" y="524"/>
                    </a:lnTo>
                    <a:lnTo>
                      <a:pt x="354" y="526"/>
                    </a:lnTo>
                    <a:lnTo>
                      <a:pt x="356" y="530"/>
                    </a:lnTo>
                    <a:lnTo>
                      <a:pt x="358" y="534"/>
                    </a:lnTo>
                    <a:lnTo>
                      <a:pt x="358" y="534"/>
                    </a:lnTo>
                    <a:lnTo>
                      <a:pt x="358" y="544"/>
                    </a:lnTo>
                    <a:lnTo>
                      <a:pt x="358" y="556"/>
                    </a:lnTo>
                    <a:lnTo>
                      <a:pt x="364" y="584"/>
                    </a:lnTo>
                    <a:lnTo>
                      <a:pt x="372" y="612"/>
                    </a:lnTo>
                    <a:lnTo>
                      <a:pt x="382" y="640"/>
                    </a:lnTo>
                    <a:lnTo>
                      <a:pt x="424" y="640"/>
                    </a:lnTo>
                    <a:lnTo>
                      <a:pt x="424" y="640"/>
                    </a:lnTo>
                    <a:lnTo>
                      <a:pt x="432" y="630"/>
                    </a:lnTo>
                    <a:lnTo>
                      <a:pt x="438" y="624"/>
                    </a:lnTo>
                    <a:lnTo>
                      <a:pt x="446" y="620"/>
                    </a:lnTo>
                    <a:lnTo>
                      <a:pt x="452" y="620"/>
                    </a:lnTo>
                    <a:lnTo>
                      <a:pt x="458" y="622"/>
                    </a:lnTo>
                    <a:lnTo>
                      <a:pt x="464" y="628"/>
                    </a:lnTo>
                    <a:lnTo>
                      <a:pt x="470" y="632"/>
                    </a:lnTo>
                    <a:lnTo>
                      <a:pt x="474" y="640"/>
                    </a:lnTo>
                    <a:lnTo>
                      <a:pt x="560" y="640"/>
                    </a:lnTo>
                    <a:lnTo>
                      <a:pt x="560" y="100"/>
                    </a:lnTo>
                    <a:close/>
                  </a:path>
                </a:pathLst>
              </a:custGeom>
              <a:solidFill>
                <a:schemeClr val="accent1">
                  <a:alpha val="8000"/>
                </a:schemeClr>
              </a:solidFill>
              <a:ln>
                <a:noFill/>
              </a:ln>
              <a:effectLst>
                <a:glow rad="50800">
                  <a:schemeClr val="accent1">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4" name="Group 200"/>
            <p:cNvGrpSpPr/>
            <p:nvPr/>
          </p:nvGrpSpPr>
          <p:grpSpPr>
            <a:xfrm>
              <a:off x="-17347" y="0"/>
              <a:ext cx="9161347" cy="6857992"/>
              <a:chOff x="-17347" y="0"/>
              <a:chExt cx="9161347" cy="6857992"/>
            </a:xfrm>
          </p:grpSpPr>
          <p:sp>
            <p:nvSpPr>
              <p:cNvPr id="65" name="Freeform 16"/>
              <p:cNvSpPr>
                <a:spLocks noChangeAspect="1"/>
              </p:cNvSpPr>
              <p:nvPr/>
            </p:nvSpPr>
            <p:spPr bwMode="auto">
              <a:xfrm rot="9111631">
                <a:off x="7788433" y="1465582"/>
                <a:ext cx="1285378" cy="1966190"/>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2000"/>
                </a:schemeClr>
              </a:solidFill>
              <a:ln w="9525">
                <a:noFill/>
                <a:round/>
                <a:headEnd/>
                <a:tailEnd/>
              </a:ln>
              <a:effectLst>
                <a:glow rad="254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6" name="Freeform 24"/>
              <p:cNvSpPr>
                <a:spLocks noChangeAspect="1"/>
              </p:cNvSpPr>
              <p:nvPr/>
            </p:nvSpPr>
            <p:spPr bwMode="auto">
              <a:xfrm rot="4324833">
                <a:off x="8243059" y="5300272"/>
                <a:ext cx="474357" cy="1154204"/>
              </a:xfrm>
              <a:custGeom>
                <a:avLst/>
                <a:gdLst/>
                <a:ahLst/>
                <a:cxnLst>
                  <a:cxn ang="0">
                    <a:pos x="152" y="0"/>
                  </a:cxn>
                  <a:cxn ang="0">
                    <a:pos x="164" y="50"/>
                  </a:cxn>
                  <a:cxn ang="0">
                    <a:pos x="164" y="102"/>
                  </a:cxn>
                  <a:cxn ang="0">
                    <a:pos x="154" y="154"/>
                  </a:cxn>
                  <a:cxn ang="0">
                    <a:pos x="138" y="206"/>
                  </a:cxn>
                  <a:cxn ang="0">
                    <a:pos x="92" y="310"/>
                  </a:cxn>
                  <a:cxn ang="0">
                    <a:pos x="48" y="404"/>
                  </a:cxn>
                  <a:cxn ang="0">
                    <a:pos x="32" y="446"/>
                  </a:cxn>
                  <a:cxn ang="0">
                    <a:pos x="10" y="528"/>
                  </a:cxn>
                  <a:cxn ang="0">
                    <a:pos x="2" y="592"/>
                  </a:cxn>
                  <a:cxn ang="0">
                    <a:pos x="0" y="634"/>
                  </a:cxn>
                  <a:cxn ang="0">
                    <a:pos x="6" y="682"/>
                  </a:cxn>
                  <a:cxn ang="0">
                    <a:pos x="24" y="762"/>
                  </a:cxn>
                  <a:cxn ang="0">
                    <a:pos x="48" y="824"/>
                  </a:cxn>
                  <a:cxn ang="0">
                    <a:pos x="80" y="872"/>
                  </a:cxn>
                  <a:cxn ang="0">
                    <a:pos x="114" y="906"/>
                  </a:cxn>
                  <a:cxn ang="0">
                    <a:pos x="152" y="928"/>
                  </a:cxn>
                  <a:cxn ang="0">
                    <a:pos x="188" y="942"/>
                  </a:cxn>
                  <a:cxn ang="0">
                    <a:pos x="236" y="950"/>
                  </a:cxn>
                  <a:cxn ang="0">
                    <a:pos x="230" y="982"/>
                  </a:cxn>
                  <a:cxn ang="0">
                    <a:pos x="210" y="1050"/>
                  </a:cxn>
                  <a:cxn ang="0">
                    <a:pos x="186" y="1114"/>
                  </a:cxn>
                  <a:cxn ang="0">
                    <a:pos x="162" y="1150"/>
                  </a:cxn>
                  <a:cxn ang="0">
                    <a:pos x="142" y="1168"/>
                  </a:cxn>
                  <a:cxn ang="0">
                    <a:pos x="132" y="1174"/>
                  </a:cxn>
                  <a:cxn ang="0">
                    <a:pos x="126" y="1178"/>
                  </a:cxn>
                  <a:cxn ang="0">
                    <a:pos x="130" y="1188"/>
                  </a:cxn>
                  <a:cxn ang="0">
                    <a:pos x="134" y="1192"/>
                  </a:cxn>
                  <a:cxn ang="0">
                    <a:pos x="154" y="1202"/>
                  </a:cxn>
                  <a:cxn ang="0">
                    <a:pos x="172" y="1202"/>
                  </a:cxn>
                  <a:cxn ang="0">
                    <a:pos x="184" y="1198"/>
                  </a:cxn>
                  <a:cxn ang="0">
                    <a:pos x="194" y="1196"/>
                  </a:cxn>
                  <a:cxn ang="0">
                    <a:pos x="206" y="1188"/>
                  </a:cxn>
                  <a:cxn ang="0">
                    <a:pos x="214" y="1174"/>
                  </a:cxn>
                  <a:cxn ang="0">
                    <a:pos x="232" y="1134"/>
                  </a:cxn>
                  <a:cxn ang="0">
                    <a:pos x="262" y="1038"/>
                  </a:cxn>
                  <a:cxn ang="0">
                    <a:pos x="282" y="946"/>
                  </a:cxn>
                  <a:cxn ang="0">
                    <a:pos x="288" y="946"/>
                  </a:cxn>
                  <a:cxn ang="0">
                    <a:pos x="334" y="912"/>
                  </a:cxn>
                  <a:cxn ang="0">
                    <a:pos x="374" y="876"/>
                  </a:cxn>
                  <a:cxn ang="0">
                    <a:pos x="408" y="840"/>
                  </a:cxn>
                  <a:cxn ang="0">
                    <a:pos x="434" y="802"/>
                  </a:cxn>
                  <a:cxn ang="0">
                    <a:pos x="456" y="764"/>
                  </a:cxn>
                  <a:cxn ang="0">
                    <a:pos x="472" y="726"/>
                  </a:cxn>
                  <a:cxn ang="0">
                    <a:pos x="490" y="648"/>
                  </a:cxn>
                  <a:cxn ang="0">
                    <a:pos x="492" y="568"/>
                  </a:cxn>
                  <a:cxn ang="0">
                    <a:pos x="478" y="490"/>
                  </a:cxn>
                  <a:cxn ang="0">
                    <a:pos x="454" y="414"/>
                  </a:cxn>
                  <a:cxn ang="0">
                    <a:pos x="420" y="340"/>
                  </a:cxn>
                  <a:cxn ang="0">
                    <a:pos x="380" y="270"/>
                  </a:cxn>
                  <a:cxn ang="0">
                    <a:pos x="336" y="206"/>
                  </a:cxn>
                  <a:cxn ang="0">
                    <a:pos x="248" y="98"/>
                  </a:cxn>
                  <a:cxn ang="0">
                    <a:pos x="180" y="26"/>
                  </a:cxn>
                  <a:cxn ang="0">
                    <a:pos x="152" y="0"/>
                  </a:cxn>
                </a:cxnLst>
                <a:rect l="0" t="0" r="r" b="b"/>
                <a:pathLst>
                  <a:path w="494" h="1202">
                    <a:moveTo>
                      <a:pt x="152" y="0"/>
                    </a:moveTo>
                    <a:lnTo>
                      <a:pt x="152" y="0"/>
                    </a:lnTo>
                    <a:lnTo>
                      <a:pt x="160" y="26"/>
                    </a:lnTo>
                    <a:lnTo>
                      <a:pt x="164" y="50"/>
                    </a:lnTo>
                    <a:lnTo>
                      <a:pt x="166" y="76"/>
                    </a:lnTo>
                    <a:lnTo>
                      <a:pt x="164" y="102"/>
                    </a:lnTo>
                    <a:lnTo>
                      <a:pt x="160" y="128"/>
                    </a:lnTo>
                    <a:lnTo>
                      <a:pt x="154" y="154"/>
                    </a:lnTo>
                    <a:lnTo>
                      <a:pt x="148" y="180"/>
                    </a:lnTo>
                    <a:lnTo>
                      <a:pt x="138" y="206"/>
                    </a:lnTo>
                    <a:lnTo>
                      <a:pt x="116" y="258"/>
                    </a:lnTo>
                    <a:lnTo>
                      <a:pt x="92" y="310"/>
                    </a:lnTo>
                    <a:lnTo>
                      <a:pt x="70" y="358"/>
                    </a:lnTo>
                    <a:lnTo>
                      <a:pt x="48" y="404"/>
                    </a:lnTo>
                    <a:lnTo>
                      <a:pt x="48" y="404"/>
                    </a:lnTo>
                    <a:lnTo>
                      <a:pt x="32" y="446"/>
                    </a:lnTo>
                    <a:lnTo>
                      <a:pt x="18" y="488"/>
                    </a:lnTo>
                    <a:lnTo>
                      <a:pt x="10" y="528"/>
                    </a:lnTo>
                    <a:lnTo>
                      <a:pt x="4" y="562"/>
                    </a:lnTo>
                    <a:lnTo>
                      <a:pt x="2" y="592"/>
                    </a:lnTo>
                    <a:lnTo>
                      <a:pt x="0" y="614"/>
                    </a:lnTo>
                    <a:lnTo>
                      <a:pt x="0" y="634"/>
                    </a:lnTo>
                    <a:lnTo>
                      <a:pt x="0" y="634"/>
                    </a:lnTo>
                    <a:lnTo>
                      <a:pt x="6" y="682"/>
                    </a:lnTo>
                    <a:lnTo>
                      <a:pt x="14" y="724"/>
                    </a:lnTo>
                    <a:lnTo>
                      <a:pt x="24" y="762"/>
                    </a:lnTo>
                    <a:lnTo>
                      <a:pt x="36" y="796"/>
                    </a:lnTo>
                    <a:lnTo>
                      <a:pt x="48" y="824"/>
                    </a:lnTo>
                    <a:lnTo>
                      <a:pt x="64" y="850"/>
                    </a:lnTo>
                    <a:lnTo>
                      <a:pt x="80" y="872"/>
                    </a:lnTo>
                    <a:lnTo>
                      <a:pt x="96" y="890"/>
                    </a:lnTo>
                    <a:lnTo>
                      <a:pt x="114" y="906"/>
                    </a:lnTo>
                    <a:lnTo>
                      <a:pt x="132" y="918"/>
                    </a:lnTo>
                    <a:lnTo>
                      <a:pt x="152" y="928"/>
                    </a:lnTo>
                    <a:lnTo>
                      <a:pt x="170" y="936"/>
                    </a:lnTo>
                    <a:lnTo>
                      <a:pt x="188" y="942"/>
                    </a:lnTo>
                    <a:lnTo>
                      <a:pt x="204" y="946"/>
                    </a:lnTo>
                    <a:lnTo>
                      <a:pt x="236" y="950"/>
                    </a:lnTo>
                    <a:lnTo>
                      <a:pt x="236" y="950"/>
                    </a:lnTo>
                    <a:lnTo>
                      <a:pt x="230" y="982"/>
                    </a:lnTo>
                    <a:lnTo>
                      <a:pt x="220" y="1016"/>
                    </a:lnTo>
                    <a:lnTo>
                      <a:pt x="210" y="1050"/>
                    </a:lnTo>
                    <a:lnTo>
                      <a:pt x="200" y="1082"/>
                    </a:lnTo>
                    <a:lnTo>
                      <a:pt x="186" y="1114"/>
                    </a:lnTo>
                    <a:lnTo>
                      <a:pt x="170" y="1140"/>
                    </a:lnTo>
                    <a:lnTo>
                      <a:pt x="162" y="1150"/>
                    </a:lnTo>
                    <a:lnTo>
                      <a:pt x="152" y="1160"/>
                    </a:lnTo>
                    <a:lnTo>
                      <a:pt x="142" y="1168"/>
                    </a:lnTo>
                    <a:lnTo>
                      <a:pt x="132" y="1174"/>
                    </a:lnTo>
                    <a:lnTo>
                      <a:pt x="132" y="1174"/>
                    </a:lnTo>
                    <a:lnTo>
                      <a:pt x="130" y="1176"/>
                    </a:lnTo>
                    <a:lnTo>
                      <a:pt x="126" y="1178"/>
                    </a:lnTo>
                    <a:lnTo>
                      <a:pt x="126" y="1182"/>
                    </a:lnTo>
                    <a:lnTo>
                      <a:pt x="130" y="1188"/>
                    </a:lnTo>
                    <a:lnTo>
                      <a:pt x="130" y="1188"/>
                    </a:lnTo>
                    <a:lnTo>
                      <a:pt x="134" y="1192"/>
                    </a:lnTo>
                    <a:lnTo>
                      <a:pt x="146" y="1200"/>
                    </a:lnTo>
                    <a:lnTo>
                      <a:pt x="154" y="1202"/>
                    </a:lnTo>
                    <a:lnTo>
                      <a:pt x="162" y="1202"/>
                    </a:lnTo>
                    <a:lnTo>
                      <a:pt x="172" y="1202"/>
                    </a:lnTo>
                    <a:lnTo>
                      <a:pt x="184" y="1198"/>
                    </a:lnTo>
                    <a:lnTo>
                      <a:pt x="184" y="1198"/>
                    </a:lnTo>
                    <a:lnTo>
                      <a:pt x="190" y="1196"/>
                    </a:lnTo>
                    <a:lnTo>
                      <a:pt x="194" y="1196"/>
                    </a:lnTo>
                    <a:lnTo>
                      <a:pt x="200" y="1194"/>
                    </a:lnTo>
                    <a:lnTo>
                      <a:pt x="206" y="1188"/>
                    </a:lnTo>
                    <a:lnTo>
                      <a:pt x="206" y="1188"/>
                    </a:lnTo>
                    <a:lnTo>
                      <a:pt x="214" y="1174"/>
                    </a:lnTo>
                    <a:lnTo>
                      <a:pt x="224" y="1156"/>
                    </a:lnTo>
                    <a:lnTo>
                      <a:pt x="232" y="1134"/>
                    </a:lnTo>
                    <a:lnTo>
                      <a:pt x="242" y="1108"/>
                    </a:lnTo>
                    <a:lnTo>
                      <a:pt x="262" y="1038"/>
                    </a:lnTo>
                    <a:lnTo>
                      <a:pt x="282" y="946"/>
                    </a:lnTo>
                    <a:lnTo>
                      <a:pt x="282" y="946"/>
                    </a:lnTo>
                    <a:lnTo>
                      <a:pt x="288" y="946"/>
                    </a:lnTo>
                    <a:lnTo>
                      <a:pt x="288" y="946"/>
                    </a:lnTo>
                    <a:lnTo>
                      <a:pt x="312" y="928"/>
                    </a:lnTo>
                    <a:lnTo>
                      <a:pt x="334" y="912"/>
                    </a:lnTo>
                    <a:lnTo>
                      <a:pt x="354" y="894"/>
                    </a:lnTo>
                    <a:lnTo>
                      <a:pt x="374" y="876"/>
                    </a:lnTo>
                    <a:lnTo>
                      <a:pt x="392" y="858"/>
                    </a:lnTo>
                    <a:lnTo>
                      <a:pt x="408" y="840"/>
                    </a:lnTo>
                    <a:lnTo>
                      <a:pt x="422" y="822"/>
                    </a:lnTo>
                    <a:lnTo>
                      <a:pt x="434" y="802"/>
                    </a:lnTo>
                    <a:lnTo>
                      <a:pt x="446" y="784"/>
                    </a:lnTo>
                    <a:lnTo>
                      <a:pt x="456" y="764"/>
                    </a:lnTo>
                    <a:lnTo>
                      <a:pt x="466" y="746"/>
                    </a:lnTo>
                    <a:lnTo>
                      <a:pt x="472" y="726"/>
                    </a:lnTo>
                    <a:lnTo>
                      <a:pt x="484" y="688"/>
                    </a:lnTo>
                    <a:lnTo>
                      <a:pt x="490" y="648"/>
                    </a:lnTo>
                    <a:lnTo>
                      <a:pt x="494" y="608"/>
                    </a:lnTo>
                    <a:lnTo>
                      <a:pt x="492" y="568"/>
                    </a:lnTo>
                    <a:lnTo>
                      <a:pt x="486" y="530"/>
                    </a:lnTo>
                    <a:lnTo>
                      <a:pt x="478" y="490"/>
                    </a:lnTo>
                    <a:lnTo>
                      <a:pt x="468" y="452"/>
                    </a:lnTo>
                    <a:lnTo>
                      <a:pt x="454" y="414"/>
                    </a:lnTo>
                    <a:lnTo>
                      <a:pt x="438" y="376"/>
                    </a:lnTo>
                    <a:lnTo>
                      <a:pt x="420" y="340"/>
                    </a:lnTo>
                    <a:lnTo>
                      <a:pt x="400" y="304"/>
                    </a:lnTo>
                    <a:lnTo>
                      <a:pt x="380" y="270"/>
                    </a:lnTo>
                    <a:lnTo>
                      <a:pt x="358" y="238"/>
                    </a:lnTo>
                    <a:lnTo>
                      <a:pt x="336" y="206"/>
                    </a:lnTo>
                    <a:lnTo>
                      <a:pt x="290" y="148"/>
                    </a:lnTo>
                    <a:lnTo>
                      <a:pt x="248" y="98"/>
                    </a:lnTo>
                    <a:lnTo>
                      <a:pt x="210" y="58"/>
                    </a:lnTo>
                    <a:lnTo>
                      <a:pt x="180" y="26"/>
                    </a:lnTo>
                    <a:lnTo>
                      <a:pt x="152" y="0"/>
                    </a:lnTo>
                    <a:lnTo>
                      <a:pt x="152" y="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7" name="Freeform 28"/>
              <p:cNvSpPr>
                <a:spLocks noChangeAspect="1"/>
              </p:cNvSpPr>
              <p:nvPr/>
            </p:nvSpPr>
            <p:spPr bwMode="auto">
              <a:xfrm rot="19659348">
                <a:off x="7187072" y="3993953"/>
                <a:ext cx="942538" cy="1486797"/>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8" name="Freeform 32"/>
              <p:cNvSpPr>
                <a:spLocks noChangeAspect="1"/>
              </p:cNvSpPr>
              <p:nvPr/>
            </p:nvSpPr>
            <p:spPr bwMode="auto">
              <a:xfrm rot="1177916">
                <a:off x="7823628" y="381725"/>
                <a:ext cx="511311" cy="1209688"/>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9" name="Freeform 12"/>
              <p:cNvSpPr>
                <a:spLocks noChangeAspect="1"/>
              </p:cNvSpPr>
              <p:nvPr/>
            </p:nvSpPr>
            <p:spPr bwMode="auto">
              <a:xfrm rot="7111237">
                <a:off x="8078228" y="3447288"/>
                <a:ext cx="969106" cy="1009128"/>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70" name="Freeform 15"/>
              <p:cNvSpPr>
                <a:spLocks/>
              </p:cNvSpPr>
              <p:nvPr/>
            </p:nvSpPr>
            <p:spPr bwMode="auto">
              <a:xfrm>
                <a:off x="13588" y="6104914"/>
                <a:ext cx="482600" cy="753078"/>
              </a:xfrm>
              <a:custGeom>
                <a:avLst/>
                <a:gdLst>
                  <a:gd name="T0" fmla="*/ 424 w 424"/>
                  <a:gd name="T1" fmla="*/ 24 h 640"/>
                  <a:gd name="T2" fmla="*/ 424 w 424"/>
                  <a:gd name="T3" fmla="*/ 24 h 640"/>
                  <a:gd name="T4" fmla="*/ 420 w 424"/>
                  <a:gd name="T5" fmla="*/ 18 h 640"/>
                  <a:gd name="T6" fmla="*/ 414 w 424"/>
                  <a:gd name="T7" fmla="*/ 10 h 640"/>
                  <a:gd name="T8" fmla="*/ 408 w 424"/>
                  <a:gd name="T9" fmla="*/ 6 h 640"/>
                  <a:gd name="T10" fmla="*/ 402 w 424"/>
                  <a:gd name="T11" fmla="*/ 4 h 640"/>
                  <a:gd name="T12" fmla="*/ 394 w 424"/>
                  <a:gd name="T13" fmla="*/ 2 h 640"/>
                  <a:gd name="T14" fmla="*/ 386 w 424"/>
                  <a:gd name="T15" fmla="*/ 2 h 640"/>
                  <a:gd name="T16" fmla="*/ 386 w 424"/>
                  <a:gd name="T17" fmla="*/ 2 h 640"/>
                  <a:gd name="T18" fmla="*/ 380 w 424"/>
                  <a:gd name="T19" fmla="*/ 2 h 640"/>
                  <a:gd name="T20" fmla="*/ 376 w 424"/>
                  <a:gd name="T21" fmla="*/ 0 h 640"/>
                  <a:gd name="T22" fmla="*/ 372 w 424"/>
                  <a:gd name="T23" fmla="*/ 0 h 640"/>
                  <a:gd name="T24" fmla="*/ 364 w 424"/>
                  <a:gd name="T25" fmla="*/ 2 h 640"/>
                  <a:gd name="T26" fmla="*/ 364 w 424"/>
                  <a:gd name="T27" fmla="*/ 2 h 640"/>
                  <a:gd name="T28" fmla="*/ 354 w 424"/>
                  <a:gd name="T29" fmla="*/ 12 h 640"/>
                  <a:gd name="T30" fmla="*/ 342 w 424"/>
                  <a:gd name="T31" fmla="*/ 24 h 640"/>
                  <a:gd name="T32" fmla="*/ 328 w 424"/>
                  <a:gd name="T33" fmla="*/ 38 h 640"/>
                  <a:gd name="T34" fmla="*/ 312 w 424"/>
                  <a:gd name="T35" fmla="*/ 58 h 640"/>
                  <a:gd name="T36" fmla="*/ 276 w 424"/>
                  <a:gd name="T37" fmla="*/ 110 h 640"/>
                  <a:gd name="T38" fmla="*/ 232 w 424"/>
                  <a:gd name="T39" fmla="*/ 178 h 640"/>
                  <a:gd name="T40" fmla="*/ 232 w 424"/>
                  <a:gd name="T41" fmla="*/ 178 h 640"/>
                  <a:gd name="T42" fmla="*/ 210 w 424"/>
                  <a:gd name="T43" fmla="*/ 202 h 640"/>
                  <a:gd name="T44" fmla="*/ 186 w 424"/>
                  <a:gd name="T45" fmla="*/ 222 h 640"/>
                  <a:gd name="T46" fmla="*/ 160 w 424"/>
                  <a:gd name="T47" fmla="*/ 242 h 640"/>
                  <a:gd name="T48" fmla="*/ 132 w 424"/>
                  <a:gd name="T49" fmla="*/ 258 h 640"/>
                  <a:gd name="T50" fmla="*/ 100 w 424"/>
                  <a:gd name="T51" fmla="*/ 274 h 640"/>
                  <a:gd name="T52" fmla="*/ 68 w 424"/>
                  <a:gd name="T53" fmla="*/ 288 h 640"/>
                  <a:gd name="T54" fmla="*/ 34 w 424"/>
                  <a:gd name="T55" fmla="*/ 300 h 640"/>
                  <a:gd name="T56" fmla="*/ 0 w 424"/>
                  <a:gd name="T57" fmla="*/ 312 h 640"/>
                  <a:gd name="T58" fmla="*/ 0 w 424"/>
                  <a:gd name="T59" fmla="*/ 640 h 640"/>
                  <a:gd name="T60" fmla="*/ 386 w 424"/>
                  <a:gd name="T61" fmla="*/ 640 h 640"/>
                  <a:gd name="T62" fmla="*/ 386 w 424"/>
                  <a:gd name="T63" fmla="*/ 640 h 640"/>
                  <a:gd name="T64" fmla="*/ 376 w 424"/>
                  <a:gd name="T65" fmla="*/ 612 h 640"/>
                  <a:gd name="T66" fmla="*/ 358 w 424"/>
                  <a:gd name="T67" fmla="*/ 576 h 640"/>
                  <a:gd name="T68" fmla="*/ 358 w 424"/>
                  <a:gd name="T69" fmla="*/ 576 h 640"/>
                  <a:gd name="T70" fmla="*/ 336 w 424"/>
                  <a:gd name="T71" fmla="*/ 536 h 640"/>
                  <a:gd name="T72" fmla="*/ 316 w 424"/>
                  <a:gd name="T73" fmla="*/ 492 h 640"/>
                  <a:gd name="T74" fmla="*/ 296 w 424"/>
                  <a:gd name="T75" fmla="*/ 448 h 640"/>
                  <a:gd name="T76" fmla="*/ 278 w 424"/>
                  <a:gd name="T77" fmla="*/ 400 h 640"/>
                  <a:gd name="T78" fmla="*/ 264 w 424"/>
                  <a:gd name="T79" fmla="*/ 354 h 640"/>
                  <a:gd name="T80" fmla="*/ 254 w 424"/>
                  <a:gd name="T81" fmla="*/ 308 h 640"/>
                  <a:gd name="T82" fmla="*/ 252 w 424"/>
                  <a:gd name="T83" fmla="*/ 284 h 640"/>
                  <a:gd name="T84" fmla="*/ 250 w 424"/>
                  <a:gd name="T85" fmla="*/ 262 h 640"/>
                  <a:gd name="T86" fmla="*/ 250 w 424"/>
                  <a:gd name="T87" fmla="*/ 240 h 640"/>
                  <a:gd name="T88" fmla="*/ 252 w 424"/>
                  <a:gd name="T89" fmla="*/ 218 h 640"/>
                  <a:gd name="T90" fmla="*/ 252 w 424"/>
                  <a:gd name="T91" fmla="*/ 218 h 640"/>
                  <a:gd name="T92" fmla="*/ 282 w 424"/>
                  <a:gd name="T93" fmla="*/ 166 h 640"/>
                  <a:gd name="T94" fmla="*/ 302 w 424"/>
                  <a:gd name="T95" fmla="*/ 136 h 640"/>
                  <a:gd name="T96" fmla="*/ 322 w 424"/>
                  <a:gd name="T97" fmla="*/ 108 h 640"/>
                  <a:gd name="T98" fmla="*/ 346 w 424"/>
                  <a:gd name="T99" fmla="*/ 80 h 640"/>
                  <a:gd name="T100" fmla="*/ 370 w 424"/>
                  <a:gd name="T101" fmla="*/ 58 h 640"/>
                  <a:gd name="T102" fmla="*/ 382 w 424"/>
                  <a:gd name="T103" fmla="*/ 50 h 640"/>
                  <a:gd name="T104" fmla="*/ 394 w 424"/>
                  <a:gd name="T105" fmla="*/ 42 h 640"/>
                  <a:gd name="T106" fmla="*/ 406 w 424"/>
                  <a:gd name="T107" fmla="*/ 38 h 640"/>
                  <a:gd name="T108" fmla="*/ 418 w 424"/>
                  <a:gd name="T109" fmla="*/ 36 h 640"/>
                  <a:gd name="T110" fmla="*/ 418 w 424"/>
                  <a:gd name="T111" fmla="*/ 36 h 640"/>
                  <a:gd name="T112" fmla="*/ 420 w 424"/>
                  <a:gd name="T113" fmla="*/ 36 h 640"/>
                  <a:gd name="T114" fmla="*/ 424 w 424"/>
                  <a:gd name="T115" fmla="*/ 34 h 640"/>
                  <a:gd name="T116" fmla="*/ 424 w 424"/>
                  <a:gd name="T117" fmla="*/ 2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4" h="640">
                    <a:moveTo>
                      <a:pt x="424" y="24"/>
                    </a:moveTo>
                    <a:lnTo>
                      <a:pt x="424" y="24"/>
                    </a:lnTo>
                    <a:lnTo>
                      <a:pt x="420" y="18"/>
                    </a:lnTo>
                    <a:lnTo>
                      <a:pt x="414" y="10"/>
                    </a:lnTo>
                    <a:lnTo>
                      <a:pt x="408" y="6"/>
                    </a:lnTo>
                    <a:lnTo>
                      <a:pt x="402" y="4"/>
                    </a:lnTo>
                    <a:lnTo>
                      <a:pt x="394" y="2"/>
                    </a:lnTo>
                    <a:lnTo>
                      <a:pt x="386" y="2"/>
                    </a:lnTo>
                    <a:lnTo>
                      <a:pt x="386" y="2"/>
                    </a:lnTo>
                    <a:lnTo>
                      <a:pt x="380" y="2"/>
                    </a:lnTo>
                    <a:lnTo>
                      <a:pt x="376" y="0"/>
                    </a:lnTo>
                    <a:lnTo>
                      <a:pt x="372" y="0"/>
                    </a:lnTo>
                    <a:lnTo>
                      <a:pt x="364" y="2"/>
                    </a:lnTo>
                    <a:lnTo>
                      <a:pt x="364" y="2"/>
                    </a:lnTo>
                    <a:lnTo>
                      <a:pt x="354" y="12"/>
                    </a:lnTo>
                    <a:lnTo>
                      <a:pt x="342" y="24"/>
                    </a:lnTo>
                    <a:lnTo>
                      <a:pt x="328" y="38"/>
                    </a:lnTo>
                    <a:lnTo>
                      <a:pt x="312" y="58"/>
                    </a:lnTo>
                    <a:lnTo>
                      <a:pt x="276" y="110"/>
                    </a:lnTo>
                    <a:lnTo>
                      <a:pt x="232" y="178"/>
                    </a:lnTo>
                    <a:lnTo>
                      <a:pt x="232" y="178"/>
                    </a:lnTo>
                    <a:lnTo>
                      <a:pt x="210" y="202"/>
                    </a:lnTo>
                    <a:lnTo>
                      <a:pt x="186" y="222"/>
                    </a:lnTo>
                    <a:lnTo>
                      <a:pt x="160" y="242"/>
                    </a:lnTo>
                    <a:lnTo>
                      <a:pt x="132" y="258"/>
                    </a:lnTo>
                    <a:lnTo>
                      <a:pt x="100" y="274"/>
                    </a:lnTo>
                    <a:lnTo>
                      <a:pt x="68" y="288"/>
                    </a:lnTo>
                    <a:lnTo>
                      <a:pt x="34" y="300"/>
                    </a:lnTo>
                    <a:lnTo>
                      <a:pt x="0" y="312"/>
                    </a:lnTo>
                    <a:lnTo>
                      <a:pt x="0" y="640"/>
                    </a:lnTo>
                    <a:lnTo>
                      <a:pt x="386" y="640"/>
                    </a:lnTo>
                    <a:lnTo>
                      <a:pt x="386" y="640"/>
                    </a:lnTo>
                    <a:lnTo>
                      <a:pt x="376" y="612"/>
                    </a:lnTo>
                    <a:lnTo>
                      <a:pt x="358" y="576"/>
                    </a:lnTo>
                    <a:lnTo>
                      <a:pt x="358" y="576"/>
                    </a:lnTo>
                    <a:lnTo>
                      <a:pt x="336" y="536"/>
                    </a:lnTo>
                    <a:lnTo>
                      <a:pt x="316" y="492"/>
                    </a:lnTo>
                    <a:lnTo>
                      <a:pt x="296" y="448"/>
                    </a:lnTo>
                    <a:lnTo>
                      <a:pt x="278" y="400"/>
                    </a:lnTo>
                    <a:lnTo>
                      <a:pt x="264" y="354"/>
                    </a:lnTo>
                    <a:lnTo>
                      <a:pt x="254" y="308"/>
                    </a:lnTo>
                    <a:lnTo>
                      <a:pt x="252" y="284"/>
                    </a:lnTo>
                    <a:lnTo>
                      <a:pt x="250" y="262"/>
                    </a:lnTo>
                    <a:lnTo>
                      <a:pt x="250" y="240"/>
                    </a:lnTo>
                    <a:lnTo>
                      <a:pt x="252" y="218"/>
                    </a:lnTo>
                    <a:lnTo>
                      <a:pt x="252" y="218"/>
                    </a:lnTo>
                    <a:lnTo>
                      <a:pt x="282" y="166"/>
                    </a:lnTo>
                    <a:lnTo>
                      <a:pt x="302" y="136"/>
                    </a:lnTo>
                    <a:lnTo>
                      <a:pt x="322" y="108"/>
                    </a:lnTo>
                    <a:lnTo>
                      <a:pt x="346" y="80"/>
                    </a:lnTo>
                    <a:lnTo>
                      <a:pt x="370" y="58"/>
                    </a:lnTo>
                    <a:lnTo>
                      <a:pt x="382" y="50"/>
                    </a:lnTo>
                    <a:lnTo>
                      <a:pt x="394" y="42"/>
                    </a:lnTo>
                    <a:lnTo>
                      <a:pt x="406" y="38"/>
                    </a:lnTo>
                    <a:lnTo>
                      <a:pt x="418" y="36"/>
                    </a:lnTo>
                    <a:lnTo>
                      <a:pt x="418" y="36"/>
                    </a:lnTo>
                    <a:lnTo>
                      <a:pt x="420" y="36"/>
                    </a:lnTo>
                    <a:lnTo>
                      <a:pt x="424" y="34"/>
                    </a:lnTo>
                    <a:lnTo>
                      <a:pt x="424" y="24"/>
                    </a:lnTo>
                    <a:close/>
                  </a:path>
                </a:pathLst>
              </a:custGeom>
              <a:solidFill>
                <a:srgbClr val="000000">
                  <a:alpha val="2000"/>
                </a:srgb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7"/>
              <p:cNvSpPr>
                <a:spLocks noChangeAspect="1"/>
              </p:cNvSpPr>
              <p:nvPr/>
            </p:nvSpPr>
            <p:spPr bwMode="auto">
              <a:xfrm>
                <a:off x="-17347" y="3350958"/>
                <a:ext cx="912820" cy="1114002"/>
              </a:xfrm>
              <a:custGeom>
                <a:avLst/>
                <a:gdLst>
                  <a:gd name="T0" fmla="*/ 596 w 608"/>
                  <a:gd name="T1" fmla="*/ 682 h 742"/>
                  <a:gd name="T2" fmla="*/ 548 w 608"/>
                  <a:gd name="T3" fmla="*/ 628 h 742"/>
                  <a:gd name="T4" fmla="*/ 524 w 608"/>
                  <a:gd name="T5" fmla="*/ 574 h 742"/>
                  <a:gd name="T6" fmla="*/ 518 w 608"/>
                  <a:gd name="T7" fmla="*/ 506 h 742"/>
                  <a:gd name="T8" fmla="*/ 540 w 608"/>
                  <a:gd name="T9" fmla="*/ 422 h 742"/>
                  <a:gd name="T10" fmla="*/ 508 w 608"/>
                  <a:gd name="T11" fmla="*/ 376 h 742"/>
                  <a:gd name="T12" fmla="*/ 446 w 608"/>
                  <a:gd name="T13" fmla="*/ 312 h 742"/>
                  <a:gd name="T14" fmla="*/ 396 w 608"/>
                  <a:gd name="T15" fmla="*/ 286 h 742"/>
                  <a:gd name="T16" fmla="*/ 360 w 608"/>
                  <a:gd name="T17" fmla="*/ 280 h 742"/>
                  <a:gd name="T18" fmla="*/ 256 w 608"/>
                  <a:gd name="T19" fmla="*/ 282 h 742"/>
                  <a:gd name="T20" fmla="*/ 254 w 608"/>
                  <a:gd name="T21" fmla="*/ 276 h 742"/>
                  <a:gd name="T22" fmla="*/ 280 w 608"/>
                  <a:gd name="T23" fmla="*/ 270 h 742"/>
                  <a:gd name="T24" fmla="*/ 322 w 608"/>
                  <a:gd name="T25" fmla="*/ 252 h 742"/>
                  <a:gd name="T26" fmla="*/ 352 w 608"/>
                  <a:gd name="T27" fmla="*/ 232 h 742"/>
                  <a:gd name="T28" fmla="*/ 372 w 608"/>
                  <a:gd name="T29" fmla="*/ 208 h 742"/>
                  <a:gd name="T30" fmla="*/ 378 w 608"/>
                  <a:gd name="T31" fmla="*/ 182 h 742"/>
                  <a:gd name="T32" fmla="*/ 366 w 608"/>
                  <a:gd name="T33" fmla="*/ 156 h 742"/>
                  <a:gd name="T34" fmla="*/ 388 w 608"/>
                  <a:gd name="T35" fmla="*/ 146 h 742"/>
                  <a:gd name="T36" fmla="*/ 424 w 608"/>
                  <a:gd name="T37" fmla="*/ 142 h 742"/>
                  <a:gd name="T38" fmla="*/ 442 w 608"/>
                  <a:gd name="T39" fmla="*/ 148 h 742"/>
                  <a:gd name="T40" fmla="*/ 408 w 608"/>
                  <a:gd name="T41" fmla="*/ 114 h 742"/>
                  <a:gd name="T42" fmla="*/ 332 w 608"/>
                  <a:gd name="T43" fmla="*/ 66 h 742"/>
                  <a:gd name="T44" fmla="*/ 312 w 608"/>
                  <a:gd name="T45" fmla="*/ 62 h 742"/>
                  <a:gd name="T46" fmla="*/ 278 w 608"/>
                  <a:gd name="T47" fmla="*/ 64 h 742"/>
                  <a:gd name="T48" fmla="*/ 250 w 608"/>
                  <a:gd name="T49" fmla="*/ 80 h 742"/>
                  <a:gd name="T50" fmla="*/ 220 w 608"/>
                  <a:gd name="T51" fmla="*/ 96 h 742"/>
                  <a:gd name="T52" fmla="*/ 184 w 608"/>
                  <a:gd name="T53" fmla="*/ 104 h 742"/>
                  <a:gd name="T54" fmla="*/ 148 w 608"/>
                  <a:gd name="T55" fmla="*/ 98 h 742"/>
                  <a:gd name="T56" fmla="*/ 118 w 608"/>
                  <a:gd name="T57" fmla="*/ 66 h 742"/>
                  <a:gd name="T58" fmla="*/ 106 w 608"/>
                  <a:gd name="T59" fmla="*/ 0 h 742"/>
                  <a:gd name="T60" fmla="*/ 82 w 608"/>
                  <a:gd name="T61" fmla="*/ 28 h 742"/>
                  <a:gd name="T62" fmla="*/ 32 w 608"/>
                  <a:gd name="T63" fmla="*/ 70 h 742"/>
                  <a:gd name="T64" fmla="*/ 0 w 608"/>
                  <a:gd name="T65" fmla="*/ 88 h 742"/>
                  <a:gd name="T66" fmla="*/ 20 w 608"/>
                  <a:gd name="T67" fmla="*/ 734 h 742"/>
                  <a:gd name="T68" fmla="*/ 40 w 608"/>
                  <a:gd name="T69" fmla="*/ 742 h 742"/>
                  <a:gd name="T70" fmla="*/ 28 w 608"/>
                  <a:gd name="T71" fmla="*/ 728 h 742"/>
                  <a:gd name="T72" fmla="*/ 20 w 608"/>
                  <a:gd name="T73" fmla="*/ 692 h 742"/>
                  <a:gd name="T74" fmla="*/ 22 w 608"/>
                  <a:gd name="T75" fmla="*/ 668 h 742"/>
                  <a:gd name="T76" fmla="*/ 48 w 608"/>
                  <a:gd name="T77" fmla="*/ 670 h 742"/>
                  <a:gd name="T78" fmla="*/ 72 w 608"/>
                  <a:gd name="T79" fmla="*/ 654 h 742"/>
                  <a:gd name="T80" fmla="*/ 86 w 608"/>
                  <a:gd name="T81" fmla="*/ 626 h 742"/>
                  <a:gd name="T82" fmla="*/ 92 w 608"/>
                  <a:gd name="T83" fmla="*/ 592 h 742"/>
                  <a:gd name="T84" fmla="*/ 94 w 608"/>
                  <a:gd name="T85" fmla="*/ 546 h 742"/>
                  <a:gd name="T86" fmla="*/ 90 w 608"/>
                  <a:gd name="T87" fmla="*/ 520 h 742"/>
                  <a:gd name="T88" fmla="*/ 96 w 608"/>
                  <a:gd name="T89" fmla="*/ 520 h 742"/>
                  <a:gd name="T90" fmla="*/ 134 w 608"/>
                  <a:gd name="T91" fmla="*/ 616 h 742"/>
                  <a:gd name="T92" fmla="*/ 152 w 608"/>
                  <a:gd name="T93" fmla="*/ 648 h 742"/>
                  <a:gd name="T94" fmla="*/ 194 w 608"/>
                  <a:gd name="T95" fmla="*/ 684 h 742"/>
                  <a:gd name="T96" fmla="*/ 278 w 608"/>
                  <a:gd name="T97" fmla="*/ 718 h 742"/>
                  <a:gd name="T98" fmla="*/ 332 w 608"/>
                  <a:gd name="T99" fmla="*/ 730 h 742"/>
                  <a:gd name="T100" fmla="*/ 400 w 608"/>
                  <a:gd name="T101" fmla="*/ 678 h 742"/>
                  <a:gd name="T102" fmla="*/ 466 w 608"/>
                  <a:gd name="T103" fmla="*/ 660 h 742"/>
                  <a:gd name="T104" fmla="*/ 526 w 608"/>
                  <a:gd name="T105" fmla="*/ 662 h 742"/>
                  <a:gd name="T106" fmla="*/ 594 w 608"/>
                  <a:gd name="T107" fmla="*/ 68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8" h="742">
                    <a:moveTo>
                      <a:pt x="608" y="692"/>
                    </a:moveTo>
                    <a:lnTo>
                      <a:pt x="608" y="692"/>
                    </a:lnTo>
                    <a:lnTo>
                      <a:pt x="596" y="682"/>
                    </a:lnTo>
                    <a:lnTo>
                      <a:pt x="578" y="666"/>
                    </a:lnTo>
                    <a:lnTo>
                      <a:pt x="558" y="642"/>
                    </a:lnTo>
                    <a:lnTo>
                      <a:pt x="548" y="628"/>
                    </a:lnTo>
                    <a:lnTo>
                      <a:pt x="540" y="610"/>
                    </a:lnTo>
                    <a:lnTo>
                      <a:pt x="532" y="594"/>
                    </a:lnTo>
                    <a:lnTo>
                      <a:pt x="524" y="574"/>
                    </a:lnTo>
                    <a:lnTo>
                      <a:pt x="520" y="552"/>
                    </a:lnTo>
                    <a:lnTo>
                      <a:pt x="518" y="530"/>
                    </a:lnTo>
                    <a:lnTo>
                      <a:pt x="518" y="506"/>
                    </a:lnTo>
                    <a:lnTo>
                      <a:pt x="522" y="480"/>
                    </a:lnTo>
                    <a:lnTo>
                      <a:pt x="528" y="452"/>
                    </a:lnTo>
                    <a:lnTo>
                      <a:pt x="540" y="422"/>
                    </a:lnTo>
                    <a:lnTo>
                      <a:pt x="540" y="422"/>
                    </a:lnTo>
                    <a:lnTo>
                      <a:pt x="526" y="400"/>
                    </a:lnTo>
                    <a:lnTo>
                      <a:pt x="508" y="376"/>
                    </a:lnTo>
                    <a:lnTo>
                      <a:pt x="486" y="350"/>
                    </a:lnTo>
                    <a:lnTo>
                      <a:pt x="460" y="324"/>
                    </a:lnTo>
                    <a:lnTo>
                      <a:pt x="446" y="312"/>
                    </a:lnTo>
                    <a:lnTo>
                      <a:pt x="430" y="302"/>
                    </a:lnTo>
                    <a:lnTo>
                      <a:pt x="414" y="292"/>
                    </a:lnTo>
                    <a:lnTo>
                      <a:pt x="396" y="286"/>
                    </a:lnTo>
                    <a:lnTo>
                      <a:pt x="380" y="282"/>
                    </a:lnTo>
                    <a:lnTo>
                      <a:pt x="360" y="280"/>
                    </a:lnTo>
                    <a:lnTo>
                      <a:pt x="360" y="280"/>
                    </a:lnTo>
                    <a:lnTo>
                      <a:pt x="272" y="282"/>
                    </a:lnTo>
                    <a:lnTo>
                      <a:pt x="256" y="282"/>
                    </a:lnTo>
                    <a:lnTo>
                      <a:pt x="256" y="282"/>
                    </a:lnTo>
                    <a:lnTo>
                      <a:pt x="254" y="282"/>
                    </a:lnTo>
                    <a:lnTo>
                      <a:pt x="254" y="280"/>
                    </a:lnTo>
                    <a:lnTo>
                      <a:pt x="254" y="276"/>
                    </a:lnTo>
                    <a:lnTo>
                      <a:pt x="254" y="276"/>
                    </a:lnTo>
                    <a:lnTo>
                      <a:pt x="262" y="274"/>
                    </a:lnTo>
                    <a:lnTo>
                      <a:pt x="280" y="270"/>
                    </a:lnTo>
                    <a:lnTo>
                      <a:pt x="292" y="266"/>
                    </a:lnTo>
                    <a:lnTo>
                      <a:pt x="306" y="260"/>
                    </a:lnTo>
                    <a:lnTo>
                      <a:pt x="322" y="252"/>
                    </a:lnTo>
                    <a:lnTo>
                      <a:pt x="340" y="240"/>
                    </a:lnTo>
                    <a:lnTo>
                      <a:pt x="340" y="240"/>
                    </a:lnTo>
                    <a:lnTo>
                      <a:pt x="352" y="232"/>
                    </a:lnTo>
                    <a:lnTo>
                      <a:pt x="360" y="224"/>
                    </a:lnTo>
                    <a:lnTo>
                      <a:pt x="368" y="216"/>
                    </a:lnTo>
                    <a:lnTo>
                      <a:pt x="372" y="208"/>
                    </a:lnTo>
                    <a:lnTo>
                      <a:pt x="376" y="202"/>
                    </a:lnTo>
                    <a:lnTo>
                      <a:pt x="378" y="194"/>
                    </a:lnTo>
                    <a:lnTo>
                      <a:pt x="378" y="182"/>
                    </a:lnTo>
                    <a:lnTo>
                      <a:pt x="376" y="172"/>
                    </a:lnTo>
                    <a:lnTo>
                      <a:pt x="372" y="164"/>
                    </a:lnTo>
                    <a:lnTo>
                      <a:pt x="366" y="156"/>
                    </a:lnTo>
                    <a:lnTo>
                      <a:pt x="366" y="156"/>
                    </a:lnTo>
                    <a:lnTo>
                      <a:pt x="372" y="154"/>
                    </a:lnTo>
                    <a:lnTo>
                      <a:pt x="388" y="146"/>
                    </a:lnTo>
                    <a:lnTo>
                      <a:pt x="400" y="144"/>
                    </a:lnTo>
                    <a:lnTo>
                      <a:pt x="412" y="142"/>
                    </a:lnTo>
                    <a:lnTo>
                      <a:pt x="424" y="142"/>
                    </a:lnTo>
                    <a:lnTo>
                      <a:pt x="438" y="146"/>
                    </a:lnTo>
                    <a:lnTo>
                      <a:pt x="438" y="146"/>
                    </a:lnTo>
                    <a:lnTo>
                      <a:pt x="442" y="148"/>
                    </a:lnTo>
                    <a:lnTo>
                      <a:pt x="444" y="146"/>
                    </a:lnTo>
                    <a:lnTo>
                      <a:pt x="438" y="140"/>
                    </a:lnTo>
                    <a:lnTo>
                      <a:pt x="408" y="114"/>
                    </a:lnTo>
                    <a:lnTo>
                      <a:pt x="364" y="84"/>
                    </a:lnTo>
                    <a:lnTo>
                      <a:pt x="346" y="72"/>
                    </a:lnTo>
                    <a:lnTo>
                      <a:pt x="332" y="66"/>
                    </a:lnTo>
                    <a:lnTo>
                      <a:pt x="332" y="66"/>
                    </a:lnTo>
                    <a:lnTo>
                      <a:pt x="322" y="64"/>
                    </a:lnTo>
                    <a:lnTo>
                      <a:pt x="312" y="62"/>
                    </a:lnTo>
                    <a:lnTo>
                      <a:pt x="300" y="62"/>
                    </a:lnTo>
                    <a:lnTo>
                      <a:pt x="288" y="62"/>
                    </a:lnTo>
                    <a:lnTo>
                      <a:pt x="278" y="64"/>
                    </a:lnTo>
                    <a:lnTo>
                      <a:pt x="266" y="68"/>
                    </a:lnTo>
                    <a:lnTo>
                      <a:pt x="258" y="72"/>
                    </a:lnTo>
                    <a:lnTo>
                      <a:pt x="250" y="80"/>
                    </a:lnTo>
                    <a:lnTo>
                      <a:pt x="250" y="80"/>
                    </a:lnTo>
                    <a:lnTo>
                      <a:pt x="238" y="88"/>
                    </a:lnTo>
                    <a:lnTo>
                      <a:pt x="220" y="96"/>
                    </a:lnTo>
                    <a:lnTo>
                      <a:pt x="208" y="100"/>
                    </a:lnTo>
                    <a:lnTo>
                      <a:pt x="196" y="104"/>
                    </a:lnTo>
                    <a:lnTo>
                      <a:pt x="184" y="104"/>
                    </a:lnTo>
                    <a:lnTo>
                      <a:pt x="172" y="104"/>
                    </a:lnTo>
                    <a:lnTo>
                      <a:pt x="160" y="102"/>
                    </a:lnTo>
                    <a:lnTo>
                      <a:pt x="148" y="98"/>
                    </a:lnTo>
                    <a:lnTo>
                      <a:pt x="136" y="90"/>
                    </a:lnTo>
                    <a:lnTo>
                      <a:pt x="126" y="80"/>
                    </a:lnTo>
                    <a:lnTo>
                      <a:pt x="118" y="66"/>
                    </a:lnTo>
                    <a:lnTo>
                      <a:pt x="112" y="48"/>
                    </a:lnTo>
                    <a:lnTo>
                      <a:pt x="108" y="26"/>
                    </a:lnTo>
                    <a:lnTo>
                      <a:pt x="106" y="0"/>
                    </a:lnTo>
                    <a:lnTo>
                      <a:pt x="106" y="0"/>
                    </a:lnTo>
                    <a:lnTo>
                      <a:pt x="100" y="8"/>
                    </a:lnTo>
                    <a:lnTo>
                      <a:pt x="82" y="28"/>
                    </a:lnTo>
                    <a:lnTo>
                      <a:pt x="68" y="42"/>
                    </a:lnTo>
                    <a:lnTo>
                      <a:pt x="52" y="56"/>
                    </a:lnTo>
                    <a:lnTo>
                      <a:pt x="32" y="70"/>
                    </a:lnTo>
                    <a:lnTo>
                      <a:pt x="8" y="82"/>
                    </a:lnTo>
                    <a:lnTo>
                      <a:pt x="8" y="82"/>
                    </a:lnTo>
                    <a:lnTo>
                      <a:pt x="0" y="88"/>
                    </a:lnTo>
                    <a:lnTo>
                      <a:pt x="0" y="724"/>
                    </a:lnTo>
                    <a:lnTo>
                      <a:pt x="0" y="724"/>
                    </a:lnTo>
                    <a:lnTo>
                      <a:pt x="20" y="734"/>
                    </a:lnTo>
                    <a:lnTo>
                      <a:pt x="34" y="742"/>
                    </a:lnTo>
                    <a:lnTo>
                      <a:pt x="40" y="742"/>
                    </a:lnTo>
                    <a:lnTo>
                      <a:pt x="40" y="742"/>
                    </a:lnTo>
                    <a:lnTo>
                      <a:pt x="38" y="738"/>
                    </a:lnTo>
                    <a:lnTo>
                      <a:pt x="38" y="738"/>
                    </a:lnTo>
                    <a:lnTo>
                      <a:pt x="28" y="728"/>
                    </a:lnTo>
                    <a:lnTo>
                      <a:pt x="24" y="716"/>
                    </a:lnTo>
                    <a:lnTo>
                      <a:pt x="20" y="704"/>
                    </a:lnTo>
                    <a:lnTo>
                      <a:pt x="20" y="692"/>
                    </a:lnTo>
                    <a:lnTo>
                      <a:pt x="20" y="676"/>
                    </a:lnTo>
                    <a:lnTo>
                      <a:pt x="22" y="668"/>
                    </a:lnTo>
                    <a:lnTo>
                      <a:pt x="22" y="668"/>
                    </a:lnTo>
                    <a:lnTo>
                      <a:pt x="30" y="670"/>
                    </a:lnTo>
                    <a:lnTo>
                      <a:pt x="38" y="672"/>
                    </a:lnTo>
                    <a:lnTo>
                      <a:pt x="48" y="670"/>
                    </a:lnTo>
                    <a:lnTo>
                      <a:pt x="60" y="664"/>
                    </a:lnTo>
                    <a:lnTo>
                      <a:pt x="66" y="660"/>
                    </a:lnTo>
                    <a:lnTo>
                      <a:pt x="72" y="654"/>
                    </a:lnTo>
                    <a:lnTo>
                      <a:pt x="76" y="646"/>
                    </a:lnTo>
                    <a:lnTo>
                      <a:pt x="82" y="638"/>
                    </a:lnTo>
                    <a:lnTo>
                      <a:pt x="86" y="626"/>
                    </a:lnTo>
                    <a:lnTo>
                      <a:pt x="88" y="612"/>
                    </a:lnTo>
                    <a:lnTo>
                      <a:pt x="88" y="612"/>
                    </a:lnTo>
                    <a:lnTo>
                      <a:pt x="92" y="592"/>
                    </a:lnTo>
                    <a:lnTo>
                      <a:pt x="94" y="574"/>
                    </a:lnTo>
                    <a:lnTo>
                      <a:pt x="94" y="558"/>
                    </a:lnTo>
                    <a:lnTo>
                      <a:pt x="94" y="546"/>
                    </a:lnTo>
                    <a:lnTo>
                      <a:pt x="90" y="528"/>
                    </a:lnTo>
                    <a:lnTo>
                      <a:pt x="90" y="520"/>
                    </a:lnTo>
                    <a:lnTo>
                      <a:pt x="90" y="520"/>
                    </a:lnTo>
                    <a:lnTo>
                      <a:pt x="92" y="518"/>
                    </a:lnTo>
                    <a:lnTo>
                      <a:pt x="94" y="518"/>
                    </a:lnTo>
                    <a:lnTo>
                      <a:pt x="96" y="520"/>
                    </a:lnTo>
                    <a:lnTo>
                      <a:pt x="96" y="520"/>
                    </a:lnTo>
                    <a:lnTo>
                      <a:pt x="102" y="534"/>
                    </a:lnTo>
                    <a:lnTo>
                      <a:pt x="134" y="616"/>
                    </a:lnTo>
                    <a:lnTo>
                      <a:pt x="134" y="616"/>
                    </a:lnTo>
                    <a:lnTo>
                      <a:pt x="142" y="634"/>
                    </a:lnTo>
                    <a:lnTo>
                      <a:pt x="152" y="648"/>
                    </a:lnTo>
                    <a:lnTo>
                      <a:pt x="164" y="662"/>
                    </a:lnTo>
                    <a:lnTo>
                      <a:pt x="180" y="674"/>
                    </a:lnTo>
                    <a:lnTo>
                      <a:pt x="194" y="684"/>
                    </a:lnTo>
                    <a:lnTo>
                      <a:pt x="212" y="692"/>
                    </a:lnTo>
                    <a:lnTo>
                      <a:pt x="246" y="708"/>
                    </a:lnTo>
                    <a:lnTo>
                      <a:pt x="278" y="718"/>
                    </a:lnTo>
                    <a:lnTo>
                      <a:pt x="306" y="724"/>
                    </a:lnTo>
                    <a:lnTo>
                      <a:pt x="332" y="730"/>
                    </a:lnTo>
                    <a:lnTo>
                      <a:pt x="332" y="730"/>
                    </a:lnTo>
                    <a:lnTo>
                      <a:pt x="354" y="708"/>
                    </a:lnTo>
                    <a:lnTo>
                      <a:pt x="378" y="692"/>
                    </a:lnTo>
                    <a:lnTo>
                      <a:pt x="400" y="678"/>
                    </a:lnTo>
                    <a:lnTo>
                      <a:pt x="424" y="670"/>
                    </a:lnTo>
                    <a:lnTo>
                      <a:pt x="446" y="662"/>
                    </a:lnTo>
                    <a:lnTo>
                      <a:pt x="466" y="660"/>
                    </a:lnTo>
                    <a:lnTo>
                      <a:pt x="488" y="658"/>
                    </a:lnTo>
                    <a:lnTo>
                      <a:pt x="506" y="658"/>
                    </a:lnTo>
                    <a:lnTo>
                      <a:pt x="526" y="662"/>
                    </a:lnTo>
                    <a:lnTo>
                      <a:pt x="542" y="664"/>
                    </a:lnTo>
                    <a:lnTo>
                      <a:pt x="572" y="674"/>
                    </a:lnTo>
                    <a:lnTo>
                      <a:pt x="594" y="684"/>
                    </a:lnTo>
                    <a:lnTo>
                      <a:pt x="608" y="692"/>
                    </a:lnTo>
                    <a:lnTo>
                      <a:pt x="608" y="692"/>
                    </a:lnTo>
                    <a:close/>
                  </a:path>
                </a:pathLst>
              </a:custGeom>
              <a:solidFill>
                <a:schemeClr val="accent1">
                  <a:alpha val="2000"/>
                </a:schemeClr>
              </a:solidFill>
              <a:ln>
                <a:noFill/>
              </a:ln>
              <a:effectLst>
                <a:glow rad="254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1"/>
              <p:cNvSpPr>
                <a:spLocks noChangeAspect="1"/>
              </p:cNvSpPr>
              <p:nvPr/>
            </p:nvSpPr>
            <p:spPr bwMode="auto">
              <a:xfrm>
                <a:off x="-17347" y="1413937"/>
                <a:ext cx="499947" cy="1321457"/>
              </a:xfrm>
              <a:custGeom>
                <a:avLst/>
                <a:gdLst>
                  <a:gd name="T0" fmla="*/ 382 w 426"/>
                  <a:gd name="T1" fmla="*/ 404 h 1126"/>
                  <a:gd name="T2" fmla="*/ 390 w 426"/>
                  <a:gd name="T3" fmla="*/ 392 h 1126"/>
                  <a:gd name="T4" fmla="*/ 404 w 426"/>
                  <a:gd name="T5" fmla="*/ 356 h 1126"/>
                  <a:gd name="T6" fmla="*/ 408 w 426"/>
                  <a:gd name="T7" fmla="*/ 326 h 1126"/>
                  <a:gd name="T8" fmla="*/ 402 w 426"/>
                  <a:gd name="T9" fmla="*/ 274 h 1126"/>
                  <a:gd name="T10" fmla="*/ 376 w 426"/>
                  <a:gd name="T11" fmla="*/ 206 h 1126"/>
                  <a:gd name="T12" fmla="*/ 350 w 426"/>
                  <a:gd name="T13" fmla="*/ 176 h 1126"/>
                  <a:gd name="T14" fmla="*/ 338 w 426"/>
                  <a:gd name="T15" fmla="*/ 176 h 1126"/>
                  <a:gd name="T16" fmla="*/ 294 w 426"/>
                  <a:gd name="T17" fmla="*/ 198 h 1126"/>
                  <a:gd name="T18" fmla="*/ 212 w 426"/>
                  <a:gd name="T19" fmla="*/ 268 h 1126"/>
                  <a:gd name="T20" fmla="*/ 212 w 426"/>
                  <a:gd name="T21" fmla="*/ 270 h 1126"/>
                  <a:gd name="T22" fmla="*/ 172 w 426"/>
                  <a:gd name="T23" fmla="*/ 318 h 1126"/>
                  <a:gd name="T24" fmla="*/ 152 w 426"/>
                  <a:gd name="T25" fmla="*/ 354 h 1126"/>
                  <a:gd name="T26" fmla="*/ 146 w 426"/>
                  <a:gd name="T27" fmla="*/ 358 h 1126"/>
                  <a:gd name="T28" fmla="*/ 144 w 426"/>
                  <a:gd name="T29" fmla="*/ 354 h 1126"/>
                  <a:gd name="T30" fmla="*/ 172 w 426"/>
                  <a:gd name="T31" fmla="*/ 236 h 1126"/>
                  <a:gd name="T32" fmla="*/ 172 w 426"/>
                  <a:gd name="T33" fmla="*/ 174 h 1126"/>
                  <a:gd name="T34" fmla="*/ 148 w 426"/>
                  <a:gd name="T35" fmla="*/ 114 h 1126"/>
                  <a:gd name="T36" fmla="*/ 100 w 426"/>
                  <a:gd name="T37" fmla="*/ 46 h 1126"/>
                  <a:gd name="T38" fmla="*/ 56 w 426"/>
                  <a:gd name="T39" fmla="*/ 0 h 1126"/>
                  <a:gd name="T40" fmla="*/ 0 w 426"/>
                  <a:gd name="T41" fmla="*/ 820 h 1126"/>
                  <a:gd name="T42" fmla="*/ 34 w 426"/>
                  <a:gd name="T43" fmla="*/ 800 h 1126"/>
                  <a:gd name="T44" fmla="*/ 80 w 426"/>
                  <a:gd name="T45" fmla="*/ 754 h 1126"/>
                  <a:gd name="T46" fmla="*/ 102 w 426"/>
                  <a:gd name="T47" fmla="*/ 764 h 1126"/>
                  <a:gd name="T48" fmla="*/ 152 w 426"/>
                  <a:gd name="T49" fmla="*/ 908 h 1126"/>
                  <a:gd name="T50" fmla="*/ 168 w 426"/>
                  <a:gd name="T51" fmla="*/ 994 h 1126"/>
                  <a:gd name="T52" fmla="*/ 166 w 426"/>
                  <a:gd name="T53" fmla="*/ 1070 h 1126"/>
                  <a:gd name="T54" fmla="*/ 150 w 426"/>
                  <a:gd name="T55" fmla="*/ 1108 h 1126"/>
                  <a:gd name="T56" fmla="*/ 150 w 426"/>
                  <a:gd name="T57" fmla="*/ 1120 h 1126"/>
                  <a:gd name="T58" fmla="*/ 156 w 426"/>
                  <a:gd name="T59" fmla="*/ 1124 h 1126"/>
                  <a:gd name="T60" fmla="*/ 188 w 426"/>
                  <a:gd name="T61" fmla="*/ 1124 h 1126"/>
                  <a:gd name="T62" fmla="*/ 214 w 426"/>
                  <a:gd name="T63" fmla="*/ 1102 h 1126"/>
                  <a:gd name="T64" fmla="*/ 224 w 426"/>
                  <a:gd name="T65" fmla="*/ 1094 h 1126"/>
                  <a:gd name="T66" fmla="*/ 232 w 426"/>
                  <a:gd name="T67" fmla="*/ 1080 h 1126"/>
                  <a:gd name="T68" fmla="*/ 224 w 426"/>
                  <a:gd name="T69" fmla="*/ 998 h 1126"/>
                  <a:gd name="T70" fmla="*/ 188 w 426"/>
                  <a:gd name="T71" fmla="*/ 854 h 1126"/>
                  <a:gd name="T72" fmla="*/ 144 w 426"/>
                  <a:gd name="T73" fmla="*/ 720 h 1126"/>
                  <a:gd name="T74" fmla="*/ 218 w 426"/>
                  <a:gd name="T75" fmla="*/ 726 h 1126"/>
                  <a:gd name="T76" fmla="*/ 278 w 426"/>
                  <a:gd name="T77" fmla="*/ 708 h 1126"/>
                  <a:gd name="T78" fmla="*/ 308 w 426"/>
                  <a:gd name="T79" fmla="*/ 682 h 1126"/>
                  <a:gd name="T80" fmla="*/ 350 w 426"/>
                  <a:gd name="T81" fmla="*/ 640 h 1126"/>
                  <a:gd name="T82" fmla="*/ 416 w 426"/>
                  <a:gd name="T83" fmla="*/ 598 h 1126"/>
                  <a:gd name="T84" fmla="*/ 396 w 426"/>
                  <a:gd name="T85" fmla="*/ 586 h 1126"/>
                  <a:gd name="T86" fmla="*/ 340 w 426"/>
                  <a:gd name="T87" fmla="*/ 550 h 1126"/>
                  <a:gd name="T88" fmla="*/ 322 w 426"/>
                  <a:gd name="T89" fmla="*/ 508 h 1126"/>
                  <a:gd name="T90" fmla="*/ 330 w 426"/>
                  <a:gd name="T91" fmla="*/ 466 h 1126"/>
                  <a:gd name="T92" fmla="*/ 358 w 426"/>
                  <a:gd name="T93" fmla="*/ 42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6" h="1126">
                    <a:moveTo>
                      <a:pt x="372" y="412"/>
                    </a:moveTo>
                    <a:lnTo>
                      <a:pt x="372" y="412"/>
                    </a:lnTo>
                    <a:lnTo>
                      <a:pt x="382" y="404"/>
                    </a:lnTo>
                    <a:lnTo>
                      <a:pt x="390" y="392"/>
                    </a:lnTo>
                    <a:lnTo>
                      <a:pt x="390" y="392"/>
                    </a:lnTo>
                    <a:lnTo>
                      <a:pt x="390" y="392"/>
                    </a:lnTo>
                    <a:lnTo>
                      <a:pt x="396" y="382"/>
                    </a:lnTo>
                    <a:lnTo>
                      <a:pt x="402" y="370"/>
                    </a:lnTo>
                    <a:lnTo>
                      <a:pt x="404" y="356"/>
                    </a:lnTo>
                    <a:lnTo>
                      <a:pt x="406" y="342"/>
                    </a:lnTo>
                    <a:lnTo>
                      <a:pt x="406" y="342"/>
                    </a:lnTo>
                    <a:lnTo>
                      <a:pt x="408" y="326"/>
                    </a:lnTo>
                    <a:lnTo>
                      <a:pt x="408" y="326"/>
                    </a:lnTo>
                    <a:lnTo>
                      <a:pt x="406" y="300"/>
                    </a:lnTo>
                    <a:lnTo>
                      <a:pt x="402" y="274"/>
                    </a:lnTo>
                    <a:lnTo>
                      <a:pt x="394" y="250"/>
                    </a:lnTo>
                    <a:lnTo>
                      <a:pt x="386" y="226"/>
                    </a:lnTo>
                    <a:lnTo>
                      <a:pt x="376" y="206"/>
                    </a:lnTo>
                    <a:lnTo>
                      <a:pt x="366" y="190"/>
                    </a:lnTo>
                    <a:lnTo>
                      <a:pt x="356" y="180"/>
                    </a:lnTo>
                    <a:lnTo>
                      <a:pt x="350" y="176"/>
                    </a:lnTo>
                    <a:lnTo>
                      <a:pt x="344" y="176"/>
                    </a:lnTo>
                    <a:lnTo>
                      <a:pt x="344" y="176"/>
                    </a:lnTo>
                    <a:lnTo>
                      <a:pt x="338" y="176"/>
                    </a:lnTo>
                    <a:lnTo>
                      <a:pt x="330" y="178"/>
                    </a:lnTo>
                    <a:lnTo>
                      <a:pt x="314" y="186"/>
                    </a:lnTo>
                    <a:lnTo>
                      <a:pt x="294" y="198"/>
                    </a:lnTo>
                    <a:lnTo>
                      <a:pt x="276" y="212"/>
                    </a:lnTo>
                    <a:lnTo>
                      <a:pt x="238" y="244"/>
                    </a:lnTo>
                    <a:lnTo>
                      <a:pt x="212" y="268"/>
                    </a:lnTo>
                    <a:lnTo>
                      <a:pt x="212" y="268"/>
                    </a:lnTo>
                    <a:lnTo>
                      <a:pt x="212" y="270"/>
                    </a:lnTo>
                    <a:lnTo>
                      <a:pt x="212" y="270"/>
                    </a:lnTo>
                    <a:lnTo>
                      <a:pt x="194" y="288"/>
                    </a:lnTo>
                    <a:lnTo>
                      <a:pt x="182" y="304"/>
                    </a:lnTo>
                    <a:lnTo>
                      <a:pt x="172" y="318"/>
                    </a:lnTo>
                    <a:lnTo>
                      <a:pt x="164" y="330"/>
                    </a:lnTo>
                    <a:lnTo>
                      <a:pt x="156" y="348"/>
                    </a:lnTo>
                    <a:lnTo>
                      <a:pt x="152" y="354"/>
                    </a:lnTo>
                    <a:lnTo>
                      <a:pt x="150" y="356"/>
                    </a:lnTo>
                    <a:lnTo>
                      <a:pt x="150" y="356"/>
                    </a:lnTo>
                    <a:lnTo>
                      <a:pt x="146" y="358"/>
                    </a:lnTo>
                    <a:lnTo>
                      <a:pt x="144" y="356"/>
                    </a:lnTo>
                    <a:lnTo>
                      <a:pt x="144" y="354"/>
                    </a:lnTo>
                    <a:lnTo>
                      <a:pt x="144" y="354"/>
                    </a:lnTo>
                    <a:lnTo>
                      <a:pt x="148" y="336"/>
                    </a:lnTo>
                    <a:lnTo>
                      <a:pt x="172" y="236"/>
                    </a:lnTo>
                    <a:lnTo>
                      <a:pt x="172" y="236"/>
                    </a:lnTo>
                    <a:lnTo>
                      <a:pt x="174" y="216"/>
                    </a:lnTo>
                    <a:lnTo>
                      <a:pt x="174" y="194"/>
                    </a:lnTo>
                    <a:lnTo>
                      <a:pt x="172" y="174"/>
                    </a:lnTo>
                    <a:lnTo>
                      <a:pt x="166" y="152"/>
                    </a:lnTo>
                    <a:lnTo>
                      <a:pt x="158" y="132"/>
                    </a:lnTo>
                    <a:lnTo>
                      <a:pt x="148" y="114"/>
                    </a:lnTo>
                    <a:lnTo>
                      <a:pt x="136" y="94"/>
                    </a:lnTo>
                    <a:lnTo>
                      <a:pt x="124" y="76"/>
                    </a:lnTo>
                    <a:lnTo>
                      <a:pt x="100" y="46"/>
                    </a:lnTo>
                    <a:lnTo>
                      <a:pt x="78" y="22"/>
                    </a:lnTo>
                    <a:lnTo>
                      <a:pt x="56" y="0"/>
                    </a:lnTo>
                    <a:lnTo>
                      <a:pt x="56" y="0"/>
                    </a:lnTo>
                    <a:lnTo>
                      <a:pt x="28" y="4"/>
                    </a:lnTo>
                    <a:lnTo>
                      <a:pt x="0" y="6"/>
                    </a:lnTo>
                    <a:lnTo>
                      <a:pt x="0" y="820"/>
                    </a:lnTo>
                    <a:lnTo>
                      <a:pt x="0" y="820"/>
                    </a:lnTo>
                    <a:lnTo>
                      <a:pt x="18" y="810"/>
                    </a:lnTo>
                    <a:lnTo>
                      <a:pt x="34" y="800"/>
                    </a:lnTo>
                    <a:lnTo>
                      <a:pt x="48" y="788"/>
                    </a:lnTo>
                    <a:lnTo>
                      <a:pt x="60" y="776"/>
                    </a:lnTo>
                    <a:lnTo>
                      <a:pt x="80" y="754"/>
                    </a:lnTo>
                    <a:lnTo>
                      <a:pt x="92" y="738"/>
                    </a:lnTo>
                    <a:lnTo>
                      <a:pt x="92" y="738"/>
                    </a:lnTo>
                    <a:lnTo>
                      <a:pt x="102" y="764"/>
                    </a:lnTo>
                    <a:lnTo>
                      <a:pt x="118" y="804"/>
                    </a:lnTo>
                    <a:lnTo>
                      <a:pt x="136" y="854"/>
                    </a:lnTo>
                    <a:lnTo>
                      <a:pt x="152" y="908"/>
                    </a:lnTo>
                    <a:lnTo>
                      <a:pt x="158" y="938"/>
                    </a:lnTo>
                    <a:lnTo>
                      <a:pt x="164" y="966"/>
                    </a:lnTo>
                    <a:lnTo>
                      <a:pt x="168" y="994"/>
                    </a:lnTo>
                    <a:lnTo>
                      <a:pt x="170" y="1020"/>
                    </a:lnTo>
                    <a:lnTo>
                      <a:pt x="168" y="1046"/>
                    </a:lnTo>
                    <a:lnTo>
                      <a:pt x="166" y="1070"/>
                    </a:lnTo>
                    <a:lnTo>
                      <a:pt x="160" y="1090"/>
                    </a:lnTo>
                    <a:lnTo>
                      <a:pt x="150" y="1108"/>
                    </a:lnTo>
                    <a:lnTo>
                      <a:pt x="150" y="1108"/>
                    </a:lnTo>
                    <a:lnTo>
                      <a:pt x="148" y="1110"/>
                    </a:lnTo>
                    <a:lnTo>
                      <a:pt x="148" y="1116"/>
                    </a:lnTo>
                    <a:lnTo>
                      <a:pt x="150" y="1120"/>
                    </a:lnTo>
                    <a:lnTo>
                      <a:pt x="152" y="1122"/>
                    </a:lnTo>
                    <a:lnTo>
                      <a:pt x="156" y="1124"/>
                    </a:lnTo>
                    <a:lnTo>
                      <a:pt x="156" y="1124"/>
                    </a:lnTo>
                    <a:lnTo>
                      <a:pt x="164" y="1126"/>
                    </a:lnTo>
                    <a:lnTo>
                      <a:pt x="180" y="1126"/>
                    </a:lnTo>
                    <a:lnTo>
                      <a:pt x="188" y="1124"/>
                    </a:lnTo>
                    <a:lnTo>
                      <a:pt x="198" y="1120"/>
                    </a:lnTo>
                    <a:lnTo>
                      <a:pt x="206" y="1112"/>
                    </a:lnTo>
                    <a:lnTo>
                      <a:pt x="214" y="1102"/>
                    </a:lnTo>
                    <a:lnTo>
                      <a:pt x="214" y="1102"/>
                    </a:lnTo>
                    <a:lnTo>
                      <a:pt x="218" y="1098"/>
                    </a:lnTo>
                    <a:lnTo>
                      <a:pt x="224" y="1094"/>
                    </a:lnTo>
                    <a:lnTo>
                      <a:pt x="230" y="1090"/>
                    </a:lnTo>
                    <a:lnTo>
                      <a:pt x="232" y="1080"/>
                    </a:lnTo>
                    <a:lnTo>
                      <a:pt x="232" y="1080"/>
                    </a:lnTo>
                    <a:lnTo>
                      <a:pt x="232" y="1058"/>
                    </a:lnTo>
                    <a:lnTo>
                      <a:pt x="230" y="1032"/>
                    </a:lnTo>
                    <a:lnTo>
                      <a:pt x="224" y="998"/>
                    </a:lnTo>
                    <a:lnTo>
                      <a:pt x="216" y="958"/>
                    </a:lnTo>
                    <a:lnTo>
                      <a:pt x="204" y="910"/>
                    </a:lnTo>
                    <a:lnTo>
                      <a:pt x="188" y="854"/>
                    </a:lnTo>
                    <a:lnTo>
                      <a:pt x="168" y="792"/>
                    </a:lnTo>
                    <a:lnTo>
                      <a:pt x="144" y="720"/>
                    </a:lnTo>
                    <a:lnTo>
                      <a:pt x="144" y="720"/>
                    </a:lnTo>
                    <a:lnTo>
                      <a:pt x="174" y="726"/>
                    </a:lnTo>
                    <a:lnTo>
                      <a:pt x="196" y="726"/>
                    </a:lnTo>
                    <a:lnTo>
                      <a:pt x="218" y="726"/>
                    </a:lnTo>
                    <a:lnTo>
                      <a:pt x="242" y="722"/>
                    </a:lnTo>
                    <a:lnTo>
                      <a:pt x="266" y="714"/>
                    </a:lnTo>
                    <a:lnTo>
                      <a:pt x="278" y="708"/>
                    </a:lnTo>
                    <a:lnTo>
                      <a:pt x="288" y="702"/>
                    </a:lnTo>
                    <a:lnTo>
                      <a:pt x="298" y="692"/>
                    </a:lnTo>
                    <a:lnTo>
                      <a:pt x="308" y="682"/>
                    </a:lnTo>
                    <a:lnTo>
                      <a:pt x="308" y="682"/>
                    </a:lnTo>
                    <a:lnTo>
                      <a:pt x="328" y="660"/>
                    </a:lnTo>
                    <a:lnTo>
                      <a:pt x="350" y="640"/>
                    </a:lnTo>
                    <a:lnTo>
                      <a:pt x="370" y="624"/>
                    </a:lnTo>
                    <a:lnTo>
                      <a:pt x="388" y="612"/>
                    </a:lnTo>
                    <a:lnTo>
                      <a:pt x="416" y="598"/>
                    </a:lnTo>
                    <a:lnTo>
                      <a:pt x="426" y="594"/>
                    </a:lnTo>
                    <a:lnTo>
                      <a:pt x="426" y="594"/>
                    </a:lnTo>
                    <a:lnTo>
                      <a:pt x="396" y="586"/>
                    </a:lnTo>
                    <a:lnTo>
                      <a:pt x="372" y="574"/>
                    </a:lnTo>
                    <a:lnTo>
                      <a:pt x="354" y="562"/>
                    </a:lnTo>
                    <a:lnTo>
                      <a:pt x="340" y="550"/>
                    </a:lnTo>
                    <a:lnTo>
                      <a:pt x="330" y="536"/>
                    </a:lnTo>
                    <a:lnTo>
                      <a:pt x="324" y="522"/>
                    </a:lnTo>
                    <a:lnTo>
                      <a:pt x="322" y="508"/>
                    </a:lnTo>
                    <a:lnTo>
                      <a:pt x="324" y="494"/>
                    </a:lnTo>
                    <a:lnTo>
                      <a:pt x="326" y="478"/>
                    </a:lnTo>
                    <a:lnTo>
                      <a:pt x="330" y="466"/>
                    </a:lnTo>
                    <a:lnTo>
                      <a:pt x="338" y="452"/>
                    </a:lnTo>
                    <a:lnTo>
                      <a:pt x="344" y="442"/>
                    </a:lnTo>
                    <a:lnTo>
                      <a:pt x="358" y="422"/>
                    </a:lnTo>
                    <a:lnTo>
                      <a:pt x="372" y="412"/>
                    </a:lnTo>
                    <a:lnTo>
                      <a:pt x="372" y="412"/>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3"/>
              <p:cNvSpPr>
                <a:spLocks noChangeAspect="1"/>
              </p:cNvSpPr>
              <p:nvPr/>
            </p:nvSpPr>
            <p:spPr bwMode="auto">
              <a:xfrm>
                <a:off x="0" y="0"/>
                <a:ext cx="1049548" cy="750335"/>
              </a:xfrm>
              <a:custGeom>
                <a:avLst/>
                <a:gdLst>
                  <a:gd name="T0" fmla="*/ 812 w 912"/>
                  <a:gd name="T1" fmla="*/ 66 h 652"/>
                  <a:gd name="T2" fmla="*/ 772 w 912"/>
                  <a:gd name="T3" fmla="*/ 42 h 652"/>
                  <a:gd name="T4" fmla="*/ 748 w 912"/>
                  <a:gd name="T5" fmla="*/ 8 h 652"/>
                  <a:gd name="T6" fmla="*/ 26 w 912"/>
                  <a:gd name="T7" fmla="*/ 0 h 652"/>
                  <a:gd name="T8" fmla="*/ 0 w 912"/>
                  <a:gd name="T9" fmla="*/ 208 h 652"/>
                  <a:gd name="T10" fmla="*/ 6 w 912"/>
                  <a:gd name="T11" fmla="*/ 232 h 652"/>
                  <a:gd name="T12" fmla="*/ 0 w 912"/>
                  <a:gd name="T13" fmla="*/ 384 h 652"/>
                  <a:gd name="T14" fmla="*/ 14 w 912"/>
                  <a:gd name="T15" fmla="*/ 396 h 652"/>
                  <a:gd name="T16" fmla="*/ 28 w 912"/>
                  <a:gd name="T17" fmla="*/ 430 h 652"/>
                  <a:gd name="T18" fmla="*/ 26 w 912"/>
                  <a:gd name="T19" fmla="*/ 480 h 652"/>
                  <a:gd name="T20" fmla="*/ 34 w 912"/>
                  <a:gd name="T21" fmla="*/ 490 h 652"/>
                  <a:gd name="T22" fmla="*/ 60 w 912"/>
                  <a:gd name="T23" fmla="*/ 504 h 652"/>
                  <a:gd name="T24" fmla="*/ 80 w 912"/>
                  <a:gd name="T25" fmla="*/ 560 h 652"/>
                  <a:gd name="T26" fmla="*/ 90 w 912"/>
                  <a:gd name="T27" fmla="*/ 650 h 652"/>
                  <a:gd name="T28" fmla="*/ 110 w 912"/>
                  <a:gd name="T29" fmla="*/ 596 h 652"/>
                  <a:gd name="T30" fmla="*/ 146 w 912"/>
                  <a:gd name="T31" fmla="*/ 540 h 652"/>
                  <a:gd name="T32" fmla="*/ 180 w 912"/>
                  <a:gd name="T33" fmla="*/ 510 h 652"/>
                  <a:gd name="T34" fmla="*/ 220 w 912"/>
                  <a:gd name="T35" fmla="*/ 496 h 652"/>
                  <a:gd name="T36" fmla="*/ 234 w 912"/>
                  <a:gd name="T37" fmla="*/ 494 h 652"/>
                  <a:gd name="T38" fmla="*/ 244 w 912"/>
                  <a:gd name="T39" fmla="*/ 430 h 652"/>
                  <a:gd name="T40" fmla="*/ 264 w 912"/>
                  <a:gd name="T41" fmla="*/ 362 h 652"/>
                  <a:gd name="T42" fmla="*/ 274 w 912"/>
                  <a:gd name="T43" fmla="*/ 352 h 652"/>
                  <a:gd name="T44" fmla="*/ 284 w 912"/>
                  <a:gd name="T45" fmla="*/ 366 h 652"/>
                  <a:gd name="T46" fmla="*/ 284 w 912"/>
                  <a:gd name="T47" fmla="*/ 392 h 652"/>
                  <a:gd name="T48" fmla="*/ 310 w 912"/>
                  <a:gd name="T49" fmla="*/ 492 h 652"/>
                  <a:gd name="T50" fmla="*/ 342 w 912"/>
                  <a:gd name="T51" fmla="*/ 574 h 652"/>
                  <a:gd name="T52" fmla="*/ 382 w 912"/>
                  <a:gd name="T53" fmla="*/ 498 h 652"/>
                  <a:gd name="T54" fmla="*/ 406 w 912"/>
                  <a:gd name="T55" fmla="*/ 484 h 652"/>
                  <a:gd name="T56" fmla="*/ 426 w 912"/>
                  <a:gd name="T57" fmla="*/ 490 h 652"/>
                  <a:gd name="T58" fmla="*/ 448 w 912"/>
                  <a:gd name="T59" fmla="*/ 520 h 652"/>
                  <a:gd name="T60" fmla="*/ 466 w 912"/>
                  <a:gd name="T61" fmla="*/ 574 h 652"/>
                  <a:gd name="T62" fmla="*/ 478 w 912"/>
                  <a:gd name="T63" fmla="*/ 550 h 652"/>
                  <a:gd name="T64" fmla="*/ 494 w 912"/>
                  <a:gd name="T65" fmla="*/ 542 h 652"/>
                  <a:gd name="T66" fmla="*/ 530 w 912"/>
                  <a:gd name="T67" fmla="*/ 552 h 652"/>
                  <a:gd name="T68" fmla="*/ 580 w 912"/>
                  <a:gd name="T69" fmla="*/ 600 h 652"/>
                  <a:gd name="T70" fmla="*/ 618 w 912"/>
                  <a:gd name="T71" fmla="*/ 652 h 652"/>
                  <a:gd name="T72" fmla="*/ 618 w 912"/>
                  <a:gd name="T73" fmla="*/ 652 h 652"/>
                  <a:gd name="T74" fmla="*/ 596 w 912"/>
                  <a:gd name="T75" fmla="*/ 590 h 652"/>
                  <a:gd name="T76" fmla="*/ 584 w 912"/>
                  <a:gd name="T77" fmla="*/ 522 h 652"/>
                  <a:gd name="T78" fmla="*/ 596 w 912"/>
                  <a:gd name="T79" fmla="*/ 488 h 652"/>
                  <a:gd name="T80" fmla="*/ 614 w 912"/>
                  <a:gd name="T81" fmla="*/ 480 h 652"/>
                  <a:gd name="T82" fmla="*/ 640 w 912"/>
                  <a:gd name="T83" fmla="*/ 484 h 652"/>
                  <a:gd name="T84" fmla="*/ 606 w 912"/>
                  <a:gd name="T85" fmla="*/ 438 h 652"/>
                  <a:gd name="T86" fmla="*/ 592 w 912"/>
                  <a:gd name="T87" fmla="*/ 402 h 652"/>
                  <a:gd name="T88" fmla="*/ 600 w 912"/>
                  <a:gd name="T89" fmla="*/ 382 h 652"/>
                  <a:gd name="T90" fmla="*/ 624 w 912"/>
                  <a:gd name="T91" fmla="*/ 372 h 652"/>
                  <a:gd name="T92" fmla="*/ 710 w 912"/>
                  <a:gd name="T93" fmla="*/ 380 h 652"/>
                  <a:gd name="T94" fmla="*/ 660 w 912"/>
                  <a:gd name="T95" fmla="*/ 308 h 652"/>
                  <a:gd name="T96" fmla="*/ 592 w 912"/>
                  <a:gd name="T97" fmla="*/ 230 h 652"/>
                  <a:gd name="T98" fmla="*/ 572 w 912"/>
                  <a:gd name="T99" fmla="*/ 214 h 652"/>
                  <a:gd name="T100" fmla="*/ 564 w 912"/>
                  <a:gd name="T101" fmla="*/ 198 h 652"/>
                  <a:gd name="T102" fmla="*/ 578 w 912"/>
                  <a:gd name="T103" fmla="*/ 196 h 652"/>
                  <a:gd name="T104" fmla="*/ 646 w 912"/>
                  <a:gd name="T105" fmla="*/ 218 h 652"/>
                  <a:gd name="T106" fmla="*/ 704 w 912"/>
                  <a:gd name="T107" fmla="*/ 246 h 652"/>
                  <a:gd name="T108" fmla="*/ 714 w 912"/>
                  <a:gd name="T109" fmla="*/ 234 h 652"/>
                  <a:gd name="T110" fmla="*/ 746 w 912"/>
                  <a:gd name="T111" fmla="*/ 212 h 652"/>
                  <a:gd name="T112" fmla="*/ 792 w 912"/>
                  <a:gd name="T113" fmla="*/ 198 h 652"/>
                  <a:gd name="T114" fmla="*/ 856 w 912"/>
                  <a:gd name="T115" fmla="*/ 200 h 652"/>
                  <a:gd name="T116" fmla="*/ 912 w 912"/>
                  <a:gd name="T117" fmla="*/ 212 h 652"/>
                  <a:gd name="T118" fmla="*/ 860 w 912"/>
                  <a:gd name="T119" fmla="*/ 170 h 652"/>
                  <a:gd name="T120" fmla="*/ 816 w 912"/>
                  <a:gd name="T121" fmla="*/ 114 h 652"/>
                  <a:gd name="T122" fmla="*/ 810 w 912"/>
                  <a:gd name="T123" fmla="*/ 86 h 652"/>
                  <a:gd name="T124" fmla="*/ 824 w 912"/>
                  <a:gd name="T125" fmla="*/ 7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2" h="652">
                    <a:moveTo>
                      <a:pt x="824" y="72"/>
                    </a:moveTo>
                    <a:lnTo>
                      <a:pt x="824" y="72"/>
                    </a:lnTo>
                    <a:lnTo>
                      <a:pt x="812" y="66"/>
                    </a:lnTo>
                    <a:lnTo>
                      <a:pt x="800" y="60"/>
                    </a:lnTo>
                    <a:lnTo>
                      <a:pt x="786" y="52"/>
                    </a:lnTo>
                    <a:lnTo>
                      <a:pt x="772" y="42"/>
                    </a:lnTo>
                    <a:lnTo>
                      <a:pt x="760" y="30"/>
                    </a:lnTo>
                    <a:lnTo>
                      <a:pt x="750" y="16"/>
                    </a:lnTo>
                    <a:lnTo>
                      <a:pt x="748" y="8"/>
                    </a:lnTo>
                    <a:lnTo>
                      <a:pt x="746" y="0"/>
                    </a:lnTo>
                    <a:lnTo>
                      <a:pt x="26" y="0"/>
                    </a:lnTo>
                    <a:lnTo>
                      <a:pt x="26" y="0"/>
                    </a:lnTo>
                    <a:lnTo>
                      <a:pt x="14" y="12"/>
                    </a:lnTo>
                    <a:lnTo>
                      <a:pt x="0" y="24"/>
                    </a:lnTo>
                    <a:lnTo>
                      <a:pt x="0" y="208"/>
                    </a:lnTo>
                    <a:lnTo>
                      <a:pt x="0" y="208"/>
                    </a:lnTo>
                    <a:lnTo>
                      <a:pt x="4" y="220"/>
                    </a:lnTo>
                    <a:lnTo>
                      <a:pt x="6" y="232"/>
                    </a:lnTo>
                    <a:lnTo>
                      <a:pt x="4" y="246"/>
                    </a:lnTo>
                    <a:lnTo>
                      <a:pt x="0" y="262"/>
                    </a:lnTo>
                    <a:lnTo>
                      <a:pt x="0" y="384"/>
                    </a:lnTo>
                    <a:lnTo>
                      <a:pt x="0" y="384"/>
                    </a:lnTo>
                    <a:lnTo>
                      <a:pt x="8" y="388"/>
                    </a:lnTo>
                    <a:lnTo>
                      <a:pt x="14" y="396"/>
                    </a:lnTo>
                    <a:lnTo>
                      <a:pt x="20" y="402"/>
                    </a:lnTo>
                    <a:lnTo>
                      <a:pt x="22" y="412"/>
                    </a:lnTo>
                    <a:lnTo>
                      <a:pt x="28" y="430"/>
                    </a:lnTo>
                    <a:lnTo>
                      <a:pt x="28" y="448"/>
                    </a:lnTo>
                    <a:lnTo>
                      <a:pt x="28" y="466"/>
                    </a:lnTo>
                    <a:lnTo>
                      <a:pt x="26" y="480"/>
                    </a:lnTo>
                    <a:lnTo>
                      <a:pt x="22" y="494"/>
                    </a:lnTo>
                    <a:lnTo>
                      <a:pt x="22" y="494"/>
                    </a:lnTo>
                    <a:lnTo>
                      <a:pt x="34" y="490"/>
                    </a:lnTo>
                    <a:lnTo>
                      <a:pt x="44" y="492"/>
                    </a:lnTo>
                    <a:lnTo>
                      <a:pt x="52" y="496"/>
                    </a:lnTo>
                    <a:lnTo>
                      <a:pt x="60" y="504"/>
                    </a:lnTo>
                    <a:lnTo>
                      <a:pt x="66" y="516"/>
                    </a:lnTo>
                    <a:lnTo>
                      <a:pt x="70" y="528"/>
                    </a:lnTo>
                    <a:lnTo>
                      <a:pt x="80" y="560"/>
                    </a:lnTo>
                    <a:lnTo>
                      <a:pt x="84" y="592"/>
                    </a:lnTo>
                    <a:lnTo>
                      <a:pt x="88" y="620"/>
                    </a:lnTo>
                    <a:lnTo>
                      <a:pt x="90" y="650"/>
                    </a:lnTo>
                    <a:lnTo>
                      <a:pt x="90" y="650"/>
                    </a:lnTo>
                    <a:lnTo>
                      <a:pt x="100" y="620"/>
                    </a:lnTo>
                    <a:lnTo>
                      <a:pt x="110" y="596"/>
                    </a:lnTo>
                    <a:lnTo>
                      <a:pt x="122" y="574"/>
                    </a:lnTo>
                    <a:lnTo>
                      <a:pt x="134" y="556"/>
                    </a:lnTo>
                    <a:lnTo>
                      <a:pt x="146" y="540"/>
                    </a:lnTo>
                    <a:lnTo>
                      <a:pt x="158" y="528"/>
                    </a:lnTo>
                    <a:lnTo>
                      <a:pt x="170" y="518"/>
                    </a:lnTo>
                    <a:lnTo>
                      <a:pt x="180" y="510"/>
                    </a:lnTo>
                    <a:lnTo>
                      <a:pt x="192" y="504"/>
                    </a:lnTo>
                    <a:lnTo>
                      <a:pt x="202" y="500"/>
                    </a:lnTo>
                    <a:lnTo>
                      <a:pt x="220" y="496"/>
                    </a:lnTo>
                    <a:lnTo>
                      <a:pt x="230" y="494"/>
                    </a:lnTo>
                    <a:lnTo>
                      <a:pt x="234" y="494"/>
                    </a:lnTo>
                    <a:lnTo>
                      <a:pt x="234" y="494"/>
                    </a:lnTo>
                    <a:lnTo>
                      <a:pt x="234" y="484"/>
                    </a:lnTo>
                    <a:lnTo>
                      <a:pt x="236" y="468"/>
                    </a:lnTo>
                    <a:lnTo>
                      <a:pt x="244" y="430"/>
                    </a:lnTo>
                    <a:lnTo>
                      <a:pt x="256" y="390"/>
                    </a:lnTo>
                    <a:lnTo>
                      <a:pt x="264" y="362"/>
                    </a:lnTo>
                    <a:lnTo>
                      <a:pt x="264" y="362"/>
                    </a:lnTo>
                    <a:lnTo>
                      <a:pt x="268" y="354"/>
                    </a:lnTo>
                    <a:lnTo>
                      <a:pt x="270" y="352"/>
                    </a:lnTo>
                    <a:lnTo>
                      <a:pt x="274" y="352"/>
                    </a:lnTo>
                    <a:lnTo>
                      <a:pt x="276" y="354"/>
                    </a:lnTo>
                    <a:lnTo>
                      <a:pt x="282" y="362"/>
                    </a:lnTo>
                    <a:lnTo>
                      <a:pt x="284" y="366"/>
                    </a:lnTo>
                    <a:lnTo>
                      <a:pt x="284" y="366"/>
                    </a:lnTo>
                    <a:lnTo>
                      <a:pt x="282" y="378"/>
                    </a:lnTo>
                    <a:lnTo>
                      <a:pt x="284" y="392"/>
                    </a:lnTo>
                    <a:lnTo>
                      <a:pt x="290" y="424"/>
                    </a:lnTo>
                    <a:lnTo>
                      <a:pt x="298" y="458"/>
                    </a:lnTo>
                    <a:lnTo>
                      <a:pt x="310" y="492"/>
                    </a:lnTo>
                    <a:lnTo>
                      <a:pt x="332" y="550"/>
                    </a:lnTo>
                    <a:lnTo>
                      <a:pt x="342" y="574"/>
                    </a:lnTo>
                    <a:lnTo>
                      <a:pt x="342" y="574"/>
                    </a:lnTo>
                    <a:lnTo>
                      <a:pt x="356" y="542"/>
                    </a:lnTo>
                    <a:lnTo>
                      <a:pt x="370" y="516"/>
                    </a:lnTo>
                    <a:lnTo>
                      <a:pt x="382" y="498"/>
                    </a:lnTo>
                    <a:lnTo>
                      <a:pt x="394" y="488"/>
                    </a:lnTo>
                    <a:lnTo>
                      <a:pt x="400" y="486"/>
                    </a:lnTo>
                    <a:lnTo>
                      <a:pt x="406" y="484"/>
                    </a:lnTo>
                    <a:lnTo>
                      <a:pt x="412" y="484"/>
                    </a:lnTo>
                    <a:lnTo>
                      <a:pt x="416" y="484"/>
                    </a:lnTo>
                    <a:lnTo>
                      <a:pt x="426" y="490"/>
                    </a:lnTo>
                    <a:lnTo>
                      <a:pt x="434" y="498"/>
                    </a:lnTo>
                    <a:lnTo>
                      <a:pt x="442" y="508"/>
                    </a:lnTo>
                    <a:lnTo>
                      <a:pt x="448" y="520"/>
                    </a:lnTo>
                    <a:lnTo>
                      <a:pt x="458" y="546"/>
                    </a:lnTo>
                    <a:lnTo>
                      <a:pt x="464" y="566"/>
                    </a:lnTo>
                    <a:lnTo>
                      <a:pt x="466" y="574"/>
                    </a:lnTo>
                    <a:lnTo>
                      <a:pt x="466" y="574"/>
                    </a:lnTo>
                    <a:lnTo>
                      <a:pt x="474" y="558"/>
                    </a:lnTo>
                    <a:lnTo>
                      <a:pt x="478" y="550"/>
                    </a:lnTo>
                    <a:lnTo>
                      <a:pt x="484" y="546"/>
                    </a:lnTo>
                    <a:lnTo>
                      <a:pt x="488" y="544"/>
                    </a:lnTo>
                    <a:lnTo>
                      <a:pt x="494" y="542"/>
                    </a:lnTo>
                    <a:lnTo>
                      <a:pt x="506" y="540"/>
                    </a:lnTo>
                    <a:lnTo>
                      <a:pt x="518" y="544"/>
                    </a:lnTo>
                    <a:lnTo>
                      <a:pt x="530" y="552"/>
                    </a:lnTo>
                    <a:lnTo>
                      <a:pt x="544" y="562"/>
                    </a:lnTo>
                    <a:lnTo>
                      <a:pt x="556" y="572"/>
                    </a:lnTo>
                    <a:lnTo>
                      <a:pt x="580" y="600"/>
                    </a:lnTo>
                    <a:lnTo>
                      <a:pt x="600" y="626"/>
                    </a:lnTo>
                    <a:lnTo>
                      <a:pt x="618" y="652"/>
                    </a:lnTo>
                    <a:lnTo>
                      <a:pt x="618" y="652"/>
                    </a:lnTo>
                    <a:lnTo>
                      <a:pt x="616" y="648"/>
                    </a:lnTo>
                    <a:lnTo>
                      <a:pt x="616" y="648"/>
                    </a:lnTo>
                    <a:lnTo>
                      <a:pt x="618" y="652"/>
                    </a:lnTo>
                    <a:lnTo>
                      <a:pt x="618" y="652"/>
                    </a:lnTo>
                    <a:lnTo>
                      <a:pt x="606" y="622"/>
                    </a:lnTo>
                    <a:lnTo>
                      <a:pt x="596" y="590"/>
                    </a:lnTo>
                    <a:lnTo>
                      <a:pt x="588" y="556"/>
                    </a:lnTo>
                    <a:lnTo>
                      <a:pt x="586" y="538"/>
                    </a:lnTo>
                    <a:lnTo>
                      <a:pt x="584" y="522"/>
                    </a:lnTo>
                    <a:lnTo>
                      <a:pt x="586" y="508"/>
                    </a:lnTo>
                    <a:lnTo>
                      <a:pt x="590" y="496"/>
                    </a:lnTo>
                    <a:lnTo>
                      <a:pt x="596" y="488"/>
                    </a:lnTo>
                    <a:lnTo>
                      <a:pt x="602" y="484"/>
                    </a:lnTo>
                    <a:lnTo>
                      <a:pt x="606" y="482"/>
                    </a:lnTo>
                    <a:lnTo>
                      <a:pt x="614" y="480"/>
                    </a:lnTo>
                    <a:lnTo>
                      <a:pt x="620" y="480"/>
                    </a:lnTo>
                    <a:lnTo>
                      <a:pt x="640" y="484"/>
                    </a:lnTo>
                    <a:lnTo>
                      <a:pt x="640" y="484"/>
                    </a:lnTo>
                    <a:lnTo>
                      <a:pt x="634" y="476"/>
                    </a:lnTo>
                    <a:lnTo>
                      <a:pt x="620" y="460"/>
                    </a:lnTo>
                    <a:lnTo>
                      <a:pt x="606" y="438"/>
                    </a:lnTo>
                    <a:lnTo>
                      <a:pt x="600" y="426"/>
                    </a:lnTo>
                    <a:lnTo>
                      <a:pt x="594" y="414"/>
                    </a:lnTo>
                    <a:lnTo>
                      <a:pt x="592" y="402"/>
                    </a:lnTo>
                    <a:lnTo>
                      <a:pt x="594" y="392"/>
                    </a:lnTo>
                    <a:lnTo>
                      <a:pt x="596" y="386"/>
                    </a:lnTo>
                    <a:lnTo>
                      <a:pt x="600" y="382"/>
                    </a:lnTo>
                    <a:lnTo>
                      <a:pt x="604" y="378"/>
                    </a:lnTo>
                    <a:lnTo>
                      <a:pt x="610" y="376"/>
                    </a:lnTo>
                    <a:lnTo>
                      <a:pt x="624" y="372"/>
                    </a:lnTo>
                    <a:lnTo>
                      <a:pt x="646" y="370"/>
                    </a:lnTo>
                    <a:lnTo>
                      <a:pt x="674" y="374"/>
                    </a:lnTo>
                    <a:lnTo>
                      <a:pt x="710" y="380"/>
                    </a:lnTo>
                    <a:lnTo>
                      <a:pt x="710" y="380"/>
                    </a:lnTo>
                    <a:lnTo>
                      <a:pt x="696" y="358"/>
                    </a:lnTo>
                    <a:lnTo>
                      <a:pt x="660" y="308"/>
                    </a:lnTo>
                    <a:lnTo>
                      <a:pt x="638" y="278"/>
                    </a:lnTo>
                    <a:lnTo>
                      <a:pt x="616" y="252"/>
                    </a:lnTo>
                    <a:lnTo>
                      <a:pt x="592" y="230"/>
                    </a:lnTo>
                    <a:lnTo>
                      <a:pt x="582" y="220"/>
                    </a:lnTo>
                    <a:lnTo>
                      <a:pt x="572" y="214"/>
                    </a:lnTo>
                    <a:lnTo>
                      <a:pt x="572" y="214"/>
                    </a:lnTo>
                    <a:lnTo>
                      <a:pt x="568" y="210"/>
                    </a:lnTo>
                    <a:lnTo>
                      <a:pt x="564" y="202"/>
                    </a:lnTo>
                    <a:lnTo>
                      <a:pt x="564" y="198"/>
                    </a:lnTo>
                    <a:lnTo>
                      <a:pt x="566" y="196"/>
                    </a:lnTo>
                    <a:lnTo>
                      <a:pt x="570" y="194"/>
                    </a:lnTo>
                    <a:lnTo>
                      <a:pt x="578" y="196"/>
                    </a:lnTo>
                    <a:lnTo>
                      <a:pt x="578" y="196"/>
                    </a:lnTo>
                    <a:lnTo>
                      <a:pt x="606" y="204"/>
                    </a:lnTo>
                    <a:lnTo>
                      <a:pt x="646" y="218"/>
                    </a:lnTo>
                    <a:lnTo>
                      <a:pt x="682" y="232"/>
                    </a:lnTo>
                    <a:lnTo>
                      <a:pt x="696" y="240"/>
                    </a:lnTo>
                    <a:lnTo>
                      <a:pt x="704" y="246"/>
                    </a:lnTo>
                    <a:lnTo>
                      <a:pt x="704" y="246"/>
                    </a:lnTo>
                    <a:lnTo>
                      <a:pt x="706" y="244"/>
                    </a:lnTo>
                    <a:lnTo>
                      <a:pt x="714" y="234"/>
                    </a:lnTo>
                    <a:lnTo>
                      <a:pt x="726" y="222"/>
                    </a:lnTo>
                    <a:lnTo>
                      <a:pt x="736" y="216"/>
                    </a:lnTo>
                    <a:lnTo>
                      <a:pt x="746" y="212"/>
                    </a:lnTo>
                    <a:lnTo>
                      <a:pt x="760" y="206"/>
                    </a:lnTo>
                    <a:lnTo>
                      <a:pt x="774" y="202"/>
                    </a:lnTo>
                    <a:lnTo>
                      <a:pt x="792" y="198"/>
                    </a:lnTo>
                    <a:lnTo>
                      <a:pt x="810" y="198"/>
                    </a:lnTo>
                    <a:lnTo>
                      <a:pt x="832" y="198"/>
                    </a:lnTo>
                    <a:lnTo>
                      <a:pt x="856" y="200"/>
                    </a:lnTo>
                    <a:lnTo>
                      <a:pt x="882" y="206"/>
                    </a:lnTo>
                    <a:lnTo>
                      <a:pt x="912" y="214"/>
                    </a:lnTo>
                    <a:lnTo>
                      <a:pt x="912" y="212"/>
                    </a:lnTo>
                    <a:lnTo>
                      <a:pt x="912" y="212"/>
                    </a:lnTo>
                    <a:lnTo>
                      <a:pt x="882" y="188"/>
                    </a:lnTo>
                    <a:lnTo>
                      <a:pt x="860" y="170"/>
                    </a:lnTo>
                    <a:lnTo>
                      <a:pt x="838" y="148"/>
                    </a:lnTo>
                    <a:lnTo>
                      <a:pt x="822" y="126"/>
                    </a:lnTo>
                    <a:lnTo>
                      <a:pt x="816" y="114"/>
                    </a:lnTo>
                    <a:lnTo>
                      <a:pt x="810" y="104"/>
                    </a:lnTo>
                    <a:lnTo>
                      <a:pt x="810" y="94"/>
                    </a:lnTo>
                    <a:lnTo>
                      <a:pt x="810" y="86"/>
                    </a:lnTo>
                    <a:lnTo>
                      <a:pt x="816" y="78"/>
                    </a:lnTo>
                    <a:lnTo>
                      <a:pt x="824" y="72"/>
                    </a:lnTo>
                    <a:lnTo>
                      <a:pt x="824" y="72"/>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5"/>
              <p:cNvSpPr>
                <a:spLocks noChangeAspect="1"/>
              </p:cNvSpPr>
              <p:nvPr/>
            </p:nvSpPr>
            <p:spPr bwMode="auto">
              <a:xfrm>
                <a:off x="8350389" y="11466"/>
                <a:ext cx="793611" cy="554378"/>
              </a:xfrm>
              <a:custGeom>
                <a:avLst/>
                <a:gdLst>
                  <a:gd name="T0" fmla="*/ 126 w 690"/>
                  <a:gd name="T1" fmla="*/ 0 h 482"/>
                  <a:gd name="T2" fmla="*/ 64 w 690"/>
                  <a:gd name="T3" fmla="*/ 56 h 482"/>
                  <a:gd name="T4" fmla="*/ 0 w 690"/>
                  <a:gd name="T5" fmla="*/ 94 h 482"/>
                  <a:gd name="T6" fmla="*/ 90 w 690"/>
                  <a:gd name="T7" fmla="*/ 82 h 482"/>
                  <a:gd name="T8" fmla="*/ 130 w 690"/>
                  <a:gd name="T9" fmla="*/ 86 h 482"/>
                  <a:gd name="T10" fmla="*/ 152 w 690"/>
                  <a:gd name="T11" fmla="*/ 96 h 482"/>
                  <a:gd name="T12" fmla="*/ 158 w 690"/>
                  <a:gd name="T13" fmla="*/ 114 h 482"/>
                  <a:gd name="T14" fmla="*/ 144 w 690"/>
                  <a:gd name="T15" fmla="*/ 152 h 482"/>
                  <a:gd name="T16" fmla="*/ 86 w 690"/>
                  <a:gd name="T17" fmla="*/ 216 h 482"/>
                  <a:gd name="T18" fmla="*/ 96 w 690"/>
                  <a:gd name="T19" fmla="*/ 222 h 482"/>
                  <a:gd name="T20" fmla="*/ 136 w 690"/>
                  <a:gd name="T21" fmla="*/ 226 h 482"/>
                  <a:gd name="T22" fmla="*/ 152 w 690"/>
                  <a:gd name="T23" fmla="*/ 248 h 482"/>
                  <a:gd name="T24" fmla="*/ 150 w 690"/>
                  <a:gd name="T25" fmla="*/ 292 h 482"/>
                  <a:gd name="T26" fmla="*/ 152 w 690"/>
                  <a:gd name="T27" fmla="*/ 308 h 482"/>
                  <a:gd name="T28" fmla="*/ 170 w 690"/>
                  <a:gd name="T29" fmla="*/ 320 h 482"/>
                  <a:gd name="T30" fmla="*/ 180 w 690"/>
                  <a:gd name="T31" fmla="*/ 362 h 482"/>
                  <a:gd name="T32" fmla="*/ 178 w 690"/>
                  <a:gd name="T33" fmla="*/ 428 h 482"/>
                  <a:gd name="T34" fmla="*/ 198 w 690"/>
                  <a:gd name="T35" fmla="*/ 392 h 482"/>
                  <a:gd name="T36" fmla="*/ 228 w 690"/>
                  <a:gd name="T37" fmla="*/ 354 h 482"/>
                  <a:gd name="T38" fmla="*/ 258 w 690"/>
                  <a:gd name="T39" fmla="*/ 336 h 482"/>
                  <a:gd name="T40" fmla="*/ 298 w 690"/>
                  <a:gd name="T41" fmla="*/ 330 h 482"/>
                  <a:gd name="T42" fmla="*/ 300 w 690"/>
                  <a:gd name="T43" fmla="*/ 312 h 482"/>
                  <a:gd name="T44" fmla="*/ 332 w 690"/>
                  <a:gd name="T45" fmla="*/ 238 h 482"/>
                  <a:gd name="T46" fmla="*/ 340 w 690"/>
                  <a:gd name="T47" fmla="*/ 232 h 482"/>
                  <a:gd name="T48" fmla="*/ 344 w 690"/>
                  <a:gd name="T49" fmla="*/ 242 h 482"/>
                  <a:gd name="T50" fmla="*/ 344 w 690"/>
                  <a:gd name="T51" fmla="*/ 284 h 482"/>
                  <a:gd name="T52" fmla="*/ 362 w 690"/>
                  <a:gd name="T53" fmla="*/ 380 h 482"/>
                  <a:gd name="T54" fmla="*/ 380 w 690"/>
                  <a:gd name="T55" fmla="*/ 376 h 482"/>
                  <a:gd name="T56" fmla="*/ 414 w 690"/>
                  <a:gd name="T57" fmla="*/ 342 h 482"/>
                  <a:gd name="T58" fmla="*/ 436 w 690"/>
                  <a:gd name="T59" fmla="*/ 346 h 482"/>
                  <a:gd name="T60" fmla="*/ 448 w 690"/>
                  <a:gd name="T61" fmla="*/ 370 h 482"/>
                  <a:gd name="T62" fmla="*/ 458 w 690"/>
                  <a:gd name="T63" fmla="*/ 410 h 482"/>
                  <a:gd name="T64" fmla="*/ 480 w 690"/>
                  <a:gd name="T65" fmla="*/ 388 h 482"/>
                  <a:gd name="T66" fmla="*/ 506 w 690"/>
                  <a:gd name="T67" fmla="*/ 400 h 482"/>
                  <a:gd name="T68" fmla="*/ 536 w 690"/>
                  <a:gd name="T69" fmla="*/ 440 h 482"/>
                  <a:gd name="T70" fmla="*/ 558 w 690"/>
                  <a:gd name="T71" fmla="*/ 482 h 482"/>
                  <a:gd name="T72" fmla="*/ 560 w 690"/>
                  <a:gd name="T73" fmla="*/ 480 h 482"/>
                  <a:gd name="T74" fmla="*/ 548 w 690"/>
                  <a:gd name="T75" fmla="*/ 434 h 482"/>
                  <a:gd name="T76" fmla="*/ 546 w 690"/>
                  <a:gd name="T77" fmla="*/ 384 h 482"/>
                  <a:gd name="T78" fmla="*/ 558 w 690"/>
                  <a:gd name="T79" fmla="*/ 360 h 482"/>
                  <a:gd name="T80" fmla="*/ 590 w 690"/>
                  <a:gd name="T81" fmla="*/ 362 h 482"/>
                  <a:gd name="T82" fmla="*/ 570 w 690"/>
                  <a:gd name="T83" fmla="*/ 326 h 482"/>
                  <a:gd name="T84" fmla="*/ 564 w 690"/>
                  <a:gd name="T85" fmla="*/ 298 h 482"/>
                  <a:gd name="T86" fmla="*/ 578 w 690"/>
                  <a:gd name="T87" fmla="*/ 280 h 482"/>
                  <a:gd name="T88" fmla="*/ 626 w 690"/>
                  <a:gd name="T89" fmla="*/ 286 h 482"/>
                  <a:gd name="T90" fmla="*/ 644 w 690"/>
                  <a:gd name="T91" fmla="*/ 276 h 482"/>
                  <a:gd name="T92" fmla="*/ 596 w 690"/>
                  <a:gd name="T93" fmla="*/ 192 h 482"/>
                  <a:gd name="T94" fmla="*/ 566 w 690"/>
                  <a:gd name="T95" fmla="*/ 160 h 482"/>
                  <a:gd name="T96" fmla="*/ 564 w 690"/>
                  <a:gd name="T97" fmla="*/ 148 h 482"/>
                  <a:gd name="T98" fmla="*/ 574 w 690"/>
                  <a:gd name="T99" fmla="*/ 148 h 482"/>
                  <a:gd name="T100" fmla="*/ 644 w 690"/>
                  <a:gd name="T101" fmla="*/ 184 h 482"/>
                  <a:gd name="T102" fmla="*/ 660 w 690"/>
                  <a:gd name="T103" fmla="*/ 196 h 482"/>
                  <a:gd name="T104" fmla="*/ 690 w 690"/>
                  <a:gd name="T105" fmla="*/ 176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482">
                    <a:moveTo>
                      <a:pt x="690" y="0"/>
                    </a:moveTo>
                    <a:lnTo>
                      <a:pt x="126" y="0"/>
                    </a:lnTo>
                    <a:lnTo>
                      <a:pt x="126" y="0"/>
                    </a:lnTo>
                    <a:lnTo>
                      <a:pt x="106" y="22"/>
                    </a:lnTo>
                    <a:lnTo>
                      <a:pt x="84" y="40"/>
                    </a:lnTo>
                    <a:lnTo>
                      <a:pt x="64" y="56"/>
                    </a:lnTo>
                    <a:lnTo>
                      <a:pt x="44" y="70"/>
                    </a:lnTo>
                    <a:lnTo>
                      <a:pt x="12" y="88"/>
                    </a:lnTo>
                    <a:lnTo>
                      <a:pt x="0" y="94"/>
                    </a:lnTo>
                    <a:lnTo>
                      <a:pt x="0" y="94"/>
                    </a:lnTo>
                    <a:lnTo>
                      <a:pt x="50" y="86"/>
                    </a:lnTo>
                    <a:lnTo>
                      <a:pt x="90" y="82"/>
                    </a:lnTo>
                    <a:lnTo>
                      <a:pt x="106" y="82"/>
                    </a:lnTo>
                    <a:lnTo>
                      <a:pt x="120" y="84"/>
                    </a:lnTo>
                    <a:lnTo>
                      <a:pt x="130" y="86"/>
                    </a:lnTo>
                    <a:lnTo>
                      <a:pt x="140" y="88"/>
                    </a:lnTo>
                    <a:lnTo>
                      <a:pt x="146" y="92"/>
                    </a:lnTo>
                    <a:lnTo>
                      <a:pt x="152" y="96"/>
                    </a:lnTo>
                    <a:lnTo>
                      <a:pt x="156" y="102"/>
                    </a:lnTo>
                    <a:lnTo>
                      <a:pt x="158" y="108"/>
                    </a:lnTo>
                    <a:lnTo>
                      <a:pt x="158" y="114"/>
                    </a:lnTo>
                    <a:lnTo>
                      <a:pt x="158" y="122"/>
                    </a:lnTo>
                    <a:lnTo>
                      <a:pt x="152" y="136"/>
                    </a:lnTo>
                    <a:lnTo>
                      <a:pt x="144" y="152"/>
                    </a:lnTo>
                    <a:lnTo>
                      <a:pt x="132" y="168"/>
                    </a:lnTo>
                    <a:lnTo>
                      <a:pt x="108" y="196"/>
                    </a:lnTo>
                    <a:lnTo>
                      <a:pt x="86" y="216"/>
                    </a:lnTo>
                    <a:lnTo>
                      <a:pt x="78" y="224"/>
                    </a:lnTo>
                    <a:lnTo>
                      <a:pt x="78" y="224"/>
                    </a:lnTo>
                    <a:lnTo>
                      <a:pt x="96" y="222"/>
                    </a:lnTo>
                    <a:lnTo>
                      <a:pt x="114" y="220"/>
                    </a:lnTo>
                    <a:lnTo>
                      <a:pt x="126" y="222"/>
                    </a:lnTo>
                    <a:lnTo>
                      <a:pt x="136" y="226"/>
                    </a:lnTo>
                    <a:lnTo>
                      <a:pt x="144" y="232"/>
                    </a:lnTo>
                    <a:lnTo>
                      <a:pt x="148" y="240"/>
                    </a:lnTo>
                    <a:lnTo>
                      <a:pt x="152" y="248"/>
                    </a:lnTo>
                    <a:lnTo>
                      <a:pt x="154" y="258"/>
                    </a:lnTo>
                    <a:lnTo>
                      <a:pt x="154" y="276"/>
                    </a:lnTo>
                    <a:lnTo>
                      <a:pt x="150" y="292"/>
                    </a:lnTo>
                    <a:lnTo>
                      <a:pt x="144" y="310"/>
                    </a:lnTo>
                    <a:lnTo>
                      <a:pt x="144" y="310"/>
                    </a:lnTo>
                    <a:lnTo>
                      <a:pt x="152" y="308"/>
                    </a:lnTo>
                    <a:lnTo>
                      <a:pt x="160" y="310"/>
                    </a:lnTo>
                    <a:lnTo>
                      <a:pt x="166" y="314"/>
                    </a:lnTo>
                    <a:lnTo>
                      <a:pt x="170" y="320"/>
                    </a:lnTo>
                    <a:lnTo>
                      <a:pt x="174" y="330"/>
                    </a:lnTo>
                    <a:lnTo>
                      <a:pt x="176" y="340"/>
                    </a:lnTo>
                    <a:lnTo>
                      <a:pt x="180" y="362"/>
                    </a:lnTo>
                    <a:lnTo>
                      <a:pt x="180" y="386"/>
                    </a:lnTo>
                    <a:lnTo>
                      <a:pt x="180" y="408"/>
                    </a:lnTo>
                    <a:lnTo>
                      <a:pt x="178" y="428"/>
                    </a:lnTo>
                    <a:lnTo>
                      <a:pt x="178" y="428"/>
                    </a:lnTo>
                    <a:lnTo>
                      <a:pt x="188" y="408"/>
                    </a:lnTo>
                    <a:lnTo>
                      <a:pt x="198" y="392"/>
                    </a:lnTo>
                    <a:lnTo>
                      <a:pt x="208" y="376"/>
                    </a:lnTo>
                    <a:lnTo>
                      <a:pt x="218" y="364"/>
                    </a:lnTo>
                    <a:lnTo>
                      <a:pt x="228" y="354"/>
                    </a:lnTo>
                    <a:lnTo>
                      <a:pt x="238" y="346"/>
                    </a:lnTo>
                    <a:lnTo>
                      <a:pt x="248" y="340"/>
                    </a:lnTo>
                    <a:lnTo>
                      <a:pt x="258" y="336"/>
                    </a:lnTo>
                    <a:lnTo>
                      <a:pt x="274" y="332"/>
                    </a:lnTo>
                    <a:lnTo>
                      <a:pt x="286" y="330"/>
                    </a:lnTo>
                    <a:lnTo>
                      <a:pt x="298" y="330"/>
                    </a:lnTo>
                    <a:lnTo>
                      <a:pt x="298" y="330"/>
                    </a:lnTo>
                    <a:lnTo>
                      <a:pt x="298" y="322"/>
                    </a:lnTo>
                    <a:lnTo>
                      <a:pt x="300" y="312"/>
                    </a:lnTo>
                    <a:lnTo>
                      <a:pt x="310" y="284"/>
                    </a:lnTo>
                    <a:lnTo>
                      <a:pt x="332" y="238"/>
                    </a:lnTo>
                    <a:lnTo>
                      <a:pt x="332" y="238"/>
                    </a:lnTo>
                    <a:lnTo>
                      <a:pt x="334" y="232"/>
                    </a:lnTo>
                    <a:lnTo>
                      <a:pt x="336" y="230"/>
                    </a:lnTo>
                    <a:lnTo>
                      <a:pt x="340" y="232"/>
                    </a:lnTo>
                    <a:lnTo>
                      <a:pt x="342" y="234"/>
                    </a:lnTo>
                    <a:lnTo>
                      <a:pt x="344" y="240"/>
                    </a:lnTo>
                    <a:lnTo>
                      <a:pt x="344" y="242"/>
                    </a:lnTo>
                    <a:lnTo>
                      <a:pt x="344" y="242"/>
                    </a:lnTo>
                    <a:lnTo>
                      <a:pt x="342" y="262"/>
                    </a:lnTo>
                    <a:lnTo>
                      <a:pt x="344" y="284"/>
                    </a:lnTo>
                    <a:lnTo>
                      <a:pt x="346" y="310"/>
                    </a:lnTo>
                    <a:lnTo>
                      <a:pt x="352" y="336"/>
                    </a:lnTo>
                    <a:lnTo>
                      <a:pt x="362" y="380"/>
                    </a:lnTo>
                    <a:lnTo>
                      <a:pt x="366" y="398"/>
                    </a:lnTo>
                    <a:lnTo>
                      <a:pt x="366" y="398"/>
                    </a:lnTo>
                    <a:lnTo>
                      <a:pt x="380" y="376"/>
                    </a:lnTo>
                    <a:lnTo>
                      <a:pt x="392" y="360"/>
                    </a:lnTo>
                    <a:lnTo>
                      <a:pt x="404" y="348"/>
                    </a:lnTo>
                    <a:lnTo>
                      <a:pt x="414" y="342"/>
                    </a:lnTo>
                    <a:lnTo>
                      <a:pt x="422" y="340"/>
                    </a:lnTo>
                    <a:lnTo>
                      <a:pt x="430" y="340"/>
                    </a:lnTo>
                    <a:lnTo>
                      <a:pt x="436" y="346"/>
                    </a:lnTo>
                    <a:lnTo>
                      <a:pt x="440" y="352"/>
                    </a:lnTo>
                    <a:lnTo>
                      <a:pt x="446" y="360"/>
                    </a:lnTo>
                    <a:lnTo>
                      <a:pt x="448" y="370"/>
                    </a:lnTo>
                    <a:lnTo>
                      <a:pt x="454" y="388"/>
                    </a:lnTo>
                    <a:lnTo>
                      <a:pt x="458" y="410"/>
                    </a:lnTo>
                    <a:lnTo>
                      <a:pt x="458" y="410"/>
                    </a:lnTo>
                    <a:lnTo>
                      <a:pt x="464" y="398"/>
                    </a:lnTo>
                    <a:lnTo>
                      <a:pt x="472" y="392"/>
                    </a:lnTo>
                    <a:lnTo>
                      <a:pt x="480" y="388"/>
                    </a:lnTo>
                    <a:lnTo>
                      <a:pt x="488" y="390"/>
                    </a:lnTo>
                    <a:lnTo>
                      <a:pt x="496" y="394"/>
                    </a:lnTo>
                    <a:lnTo>
                      <a:pt x="506" y="400"/>
                    </a:lnTo>
                    <a:lnTo>
                      <a:pt x="514" y="408"/>
                    </a:lnTo>
                    <a:lnTo>
                      <a:pt x="522" y="418"/>
                    </a:lnTo>
                    <a:lnTo>
                      <a:pt x="536" y="440"/>
                    </a:lnTo>
                    <a:lnTo>
                      <a:pt x="548" y="460"/>
                    </a:lnTo>
                    <a:lnTo>
                      <a:pt x="558" y="482"/>
                    </a:lnTo>
                    <a:lnTo>
                      <a:pt x="558" y="482"/>
                    </a:lnTo>
                    <a:lnTo>
                      <a:pt x="558" y="478"/>
                    </a:lnTo>
                    <a:lnTo>
                      <a:pt x="558" y="478"/>
                    </a:lnTo>
                    <a:lnTo>
                      <a:pt x="560" y="480"/>
                    </a:lnTo>
                    <a:lnTo>
                      <a:pt x="560" y="480"/>
                    </a:lnTo>
                    <a:lnTo>
                      <a:pt x="554" y="458"/>
                    </a:lnTo>
                    <a:lnTo>
                      <a:pt x="548" y="434"/>
                    </a:lnTo>
                    <a:lnTo>
                      <a:pt x="546" y="408"/>
                    </a:lnTo>
                    <a:lnTo>
                      <a:pt x="546" y="396"/>
                    </a:lnTo>
                    <a:lnTo>
                      <a:pt x="546" y="384"/>
                    </a:lnTo>
                    <a:lnTo>
                      <a:pt x="550" y="374"/>
                    </a:lnTo>
                    <a:lnTo>
                      <a:pt x="554" y="366"/>
                    </a:lnTo>
                    <a:lnTo>
                      <a:pt x="558" y="360"/>
                    </a:lnTo>
                    <a:lnTo>
                      <a:pt x="566" y="356"/>
                    </a:lnTo>
                    <a:lnTo>
                      <a:pt x="578" y="356"/>
                    </a:lnTo>
                    <a:lnTo>
                      <a:pt x="590" y="362"/>
                    </a:lnTo>
                    <a:lnTo>
                      <a:pt x="590" y="362"/>
                    </a:lnTo>
                    <a:lnTo>
                      <a:pt x="578" y="342"/>
                    </a:lnTo>
                    <a:lnTo>
                      <a:pt x="570" y="326"/>
                    </a:lnTo>
                    <a:lnTo>
                      <a:pt x="566" y="316"/>
                    </a:lnTo>
                    <a:lnTo>
                      <a:pt x="564" y="306"/>
                    </a:lnTo>
                    <a:lnTo>
                      <a:pt x="564" y="298"/>
                    </a:lnTo>
                    <a:lnTo>
                      <a:pt x="566" y="290"/>
                    </a:lnTo>
                    <a:lnTo>
                      <a:pt x="570" y="284"/>
                    </a:lnTo>
                    <a:lnTo>
                      <a:pt x="578" y="280"/>
                    </a:lnTo>
                    <a:lnTo>
                      <a:pt x="590" y="280"/>
                    </a:lnTo>
                    <a:lnTo>
                      <a:pt x="606" y="280"/>
                    </a:lnTo>
                    <a:lnTo>
                      <a:pt x="626" y="286"/>
                    </a:lnTo>
                    <a:lnTo>
                      <a:pt x="652" y="294"/>
                    </a:lnTo>
                    <a:lnTo>
                      <a:pt x="652" y="294"/>
                    </a:lnTo>
                    <a:lnTo>
                      <a:pt x="644" y="276"/>
                    </a:lnTo>
                    <a:lnTo>
                      <a:pt x="622" y="236"/>
                    </a:lnTo>
                    <a:lnTo>
                      <a:pt x="610" y="214"/>
                    </a:lnTo>
                    <a:lnTo>
                      <a:pt x="596" y="192"/>
                    </a:lnTo>
                    <a:lnTo>
                      <a:pt x="580" y="174"/>
                    </a:lnTo>
                    <a:lnTo>
                      <a:pt x="566" y="160"/>
                    </a:lnTo>
                    <a:lnTo>
                      <a:pt x="566" y="160"/>
                    </a:lnTo>
                    <a:lnTo>
                      <a:pt x="566" y="158"/>
                    </a:lnTo>
                    <a:lnTo>
                      <a:pt x="564" y="152"/>
                    </a:lnTo>
                    <a:lnTo>
                      <a:pt x="564" y="148"/>
                    </a:lnTo>
                    <a:lnTo>
                      <a:pt x="564" y="146"/>
                    </a:lnTo>
                    <a:lnTo>
                      <a:pt x="568" y="146"/>
                    </a:lnTo>
                    <a:lnTo>
                      <a:pt x="574" y="148"/>
                    </a:lnTo>
                    <a:lnTo>
                      <a:pt x="574" y="148"/>
                    </a:lnTo>
                    <a:lnTo>
                      <a:pt x="620" y="170"/>
                    </a:lnTo>
                    <a:lnTo>
                      <a:pt x="644" y="184"/>
                    </a:lnTo>
                    <a:lnTo>
                      <a:pt x="654" y="192"/>
                    </a:lnTo>
                    <a:lnTo>
                      <a:pt x="660" y="196"/>
                    </a:lnTo>
                    <a:lnTo>
                      <a:pt x="660" y="196"/>
                    </a:lnTo>
                    <a:lnTo>
                      <a:pt x="666" y="190"/>
                    </a:lnTo>
                    <a:lnTo>
                      <a:pt x="676" y="182"/>
                    </a:lnTo>
                    <a:lnTo>
                      <a:pt x="690" y="176"/>
                    </a:lnTo>
                    <a:lnTo>
                      <a:pt x="690" y="0"/>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31"/>
              <p:cNvSpPr>
                <a:spLocks noChangeAspect="1"/>
              </p:cNvSpPr>
              <p:nvPr/>
            </p:nvSpPr>
            <p:spPr bwMode="auto">
              <a:xfrm>
                <a:off x="6973892" y="6209551"/>
                <a:ext cx="1162575" cy="647993"/>
              </a:xfrm>
              <a:custGeom>
                <a:avLst/>
                <a:gdLst>
                  <a:gd name="T0" fmla="*/ 686 w 976"/>
                  <a:gd name="T1" fmla="*/ 250 h 544"/>
                  <a:gd name="T2" fmla="*/ 592 w 976"/>
                  <a:gd name="T3" fmla="*/ 242 h 544"/>
                  <a:gd name="T4" fmla="*/ 536 w 976"/>
                  <a:gd name="T5" fmla="*/ 262 h 544"/>
                  <a:gd name="T6" fmla="*/ 506 w 976"/>
                  <a:gd name="T7" fmla="*/ 288 h 544"/>
                  <a:gd name="T8" fmla="*/ 492 w 976"/>
                  <a:gd name="T9" fmla="*/ 292 h 544"/>
                  <a:gd name="T10" fmla="*/ 514 w 976"/>
                  <a:gd name="T11" fmla="*/ 248 h 544"/>
                  <a:gd name="T12" fmla="*/ 560 w 976"/>
                  <a:gd name="T13" fmla="*/ 124 h 544"/>
                  <a:gd name="T14" fmla="*/ 566 w 976"/>
                  <a:gd name="T15" fmla="*/ 34 h 544"/>
                  <a:gd name="T16" fmla="*/ 524 w 976"/>
                  <a:gd name="T17" fmla="*/ 32 h 544"/>
                  <a:gd name="T18" fmla="*/ 452 w 976"/>
                  <a:gd name="T19" fmla="*/ 98 h 544"/>
                  <a:gd name="T20" fmla="*/ 412 w 976"/>
                  <a:gd name="T21" fmla="*/ 174 h 544"/>
                  <a:gd name="T22" fmla="*/ 392 w 976"/>
                  <a:gd name="T23" fmla="*/ 152 h 544"/>
                  <a:gd name="T24" fmla="*/ 374 w 976"/>
                  <a:gd name="T25" fmla="*/ 148 h 544"/>
                  <a:gd name="T26" fmla="*/ 366 w 976"/>
                  <a:gd name="T27" fmla="*/ 170 h 544"/>
                  <a:gd name="T28" fmla="*/ 380 w 976"/>
                  <a:gd name="T29" fmla="*/ 242 h 544"/>
                  <a:gd name="T30" fmla="*/ 380 w 976"/>
                  <a:gd name="T31" fmla="*/ 302 h 544"/>
                  <a:gd name="T32" fmla="*/ 306 w 976"/>
                  <a:gd name="T33" fmla="*/ 126 h 544"/>
                  <a:gd name="T34" fmla="*/ 296 w 976"/>
                  <a:gd name="T35" fmla="*/ 44 h 544"/>
                  <a:gd name="T36" fmla="*/ 306 w 976"/>
                  <a:gd name="T37" fmla="*/ 10 h 544"/>
                  <a:gd name="T38" fmla="*/ 298 w 976"/>
                  <a:gd name="T39" fmla="*/ 0 h 544"/>
                  <a:gd name="T40" fmla="*/ 266 w 976"/>
                  <a:gd name="T41" fmla="*/ 8 h 544"/>
                  <a:gd name="T42" fmla="*/ 252 w 976"/>
                  <a:gd name="T43" fmla="*/ 26 h 544"/>
                  <a:gd name="T44" fmla="*/ 242 w 976"/>
                  <a:gd name="T45" fmla="*/ 40 h 544"/>
                  <a:gd name="T46" fmla="*/ 264 w 976"/>
                  <a:gd name="T47" fmla="*/ 138 h 544"/>
                  <a:gd name="T48" fmla="*/ 342 w 976"/>
                  <a:gd name="T49" fmla="*/ 322 h 544"/>
                  <a:gd name="T50" fmla="*/ 280 w 976"/>
                  <a:gd name="T51" fmla="*/ 272 h 544"/>
                  <a:gd name="T52" fmla="*/ 242 w 976"/>
                  <a:gd name="T53" fmla="*/ 232 h 544"/>
                  <a:gd name="T54" fmla="*/ 220 w 976"/>
                  <a:gd name="T55" fmla="*/ 228 h 544"/>
                  <a:gd name="T56" fmla="*/ 214 w 976"/>
                  <a:gd name="T57" fmla="*/ 252 h 544"/>
                  <a:gd name="T58" fmla="*/ 198 w 976"/>
                  <a:gd name="T59" fmla="*/ 268 h 544"/>
                  <a:gd name="T60" fmla="*/ 116 w 976"/>
                  <a:gd name="T61" fmla="*/ 264 h 544"/>
                  <a:gd name="T62" fmla="*/ 18 w 976"/>
                  <a:gd name="T63" fmla="*/ 292 h 544"/>
                  <a:gd name="T64" fmla="*/ 36 w 976"/>
                  <a:gd name="T65" fmla="*/ 332 h 544"/>
                  <a:gd name="T66" fmla="*/ 116 w 976"/>
                  <a:gd name="T67" fmla="*/ 374 h 544"/>
                  <a:gd name="T68" fmla="*/ 260 w 976"/>
                  <a:gd name="T69" fmla="*/ 404 h 544"/>
                  <a:gd name="T70" fmla="*/ 270 w 976"/>
                  <a:gd name="T71" fmla="*/ 408 h 544"/>
                  <a:gd name="T72" fmla="*/ 260 w 976"/>
                  <a:gd name="T73" fmla="*/ 416 h 544"/>
                  <a:gd name="T74" fmla="*/ 200 w 976"/>
                  <a:gd name="T75" fmla="*/ 438 h 544"/>
                  <a:gd name="T76" fmla="*/ 154 w 976"/>
                  <a:gd name="T77" fmla="*/ 484 h 544"/>
                  <a:gd name="T78" fmla="*/ 652 w 976"/>
                  <a:gd name="T79" fmla="*/ 544 h 544"/>
                  <a:gd name="T80" fmla="*/ 612 w 976"/>
                  <a:gd name="T81" fmla="*/ 484 h 544"/>
                  <a:gd name="T82" fmla="*/ 560 w 976"/>
                  <a:gd name="T83" fmla="*/ 448 h 544"/>
                  <a:gd name="T84" fmla="*/ 556 w 976"/>
                  <a:gd name="T85" fmla="*/ 440 h 544"/>
                  <a:gd name="T86" fmla="*/ 564 w 976"/>
                  <a:gd name="T87" fmla="*/ 438 h 544"/>
                  <a:gd name="T88" fmla="*/ 676 w 976"/>
                  <a:gd name="T89" fmla="*/ 454 h 544"/>
                  <a:gd name="T90" fmla="*/ 750 w 976"/>
                  <a:gd name="T91" fmla="*/ 442 h 544"/>
                  <a:gd name="T92" fmla="*/ 870 w 976"/>
                  <a:gd name="T93" fmla="*/ 392 h 544"/>
                  <a:gd name="T94" fmla="*/ 966 w 976"/>
                  <a:gd name="T95" fmla="*/ 334 h 544"/>
                  <a:gd name="T96" fmla="*/ 860 w 976"/>
                  <a:gd name="T97" fmla="*/ 31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76" h="544">
                    <a:moveTo>
                      <a:pt x="748" y="274"/>
                    </a:moveTo>
                    <a:lnTo>
                      <a:pt x="748" y="274"/>
                    </a:lnTo>
                    <a:lnTo>
                      <a:pt x="716" y="260"/>
                    </a:lnTo>
                    <a:lnTo>
                      <a:pt x="686" y="250"/>
                    </a:lnTo>
                    <a:lnTo>
                      <a:pt x="660" y="244"/>
                    </a:lnTo>
                    <a:lnTo>
                      <a:pt x="634" y="242"/>
                    </a:lnTo>
                    <a:lnTo>
                      <a:pt x="612" y="240"/>
                    </a:lnTo>
                    <a:lnTo>
                      <a:pt x="592" y="242"/>
                    </a:lnTo>
                    <a:lnTo>
                      <a:pt x="574" y="246"/>
                    </a:lnTo>
                    <a:lnTo>
                      <a:pt x="560" y="250"/>
                    </a:lnTo>
                    <a:lnTo>
                      <a:pt x="546" y="256"/>
                    </a:lnTo>
                    <a:lnTo>
                      <a:pt x="536" y="262"/>
                    </a:lnTo>
                    <a:lnTo>
                      <a:pt x="518" y="274"/>
                    </a:lnTo>
                    <a:lnTo>
                      <a:pt x="510" y="284"/>
                    </a:lnTo>
                    <a:lnTo>
                      <a:pt x="506" y="288"/>
                    </a:lnTo>
                    <a:lnTo>
                      <a:pt x="506" y="288"/>
                    </a:lnTo>
                    <a:lnTo>
                      <a:pt x="502" y="290"/>
                    </a:lnTo>
                    <a:lnTo>
                      <a:pt x="496" y="292"/>
                    </a:lnTo>
                    <a:lnTo>
                      <a:pt x="494" y="292"/>
                    </a:lnTo>
                    <a:lnTo>
                      <a:pt x="492" y="292"/>
                    </a:lnTo>
                    <a:lnTo>
                      <a:pt x="494" y="288"/>
                    </a:lnTo>
                    <a:lnTo>
                      <a:pt x="496" y="282"/>
                    </a:lnTo>
                    <a:lnTo>
                      <a:pt x="496" y="282"/>
                    </a:lnTo>
                    <a:lnTo>
                      <a:pt x="514" y="248"/>
                    </a:lnTo>
                    <a:lnTo>
                      <a:pt x="528" y="220"/>
                    </a:lnTo>
                    <a:lnTo>
                      <a:pt x="542" y="184"/>
                    </a:lnTo>
                    <a:lnTo>
                      <a:pt x="554" y="146"/>
                    </a:lnTo>
                    <a:lnTo>
                      <a:pt x="560" y="124"/>
                    </a:lnTo>
                    <a:lnTo>
                      <a:pt x="564" y="102"/>
                    </a:lnTo>
                    <a:lnTo>
                      <a:pt x="566" y="80"/>
                    </a:lnTo>
                    <a:lnTo>
                      <a:pt x="566" y="56"/>
                    </a:lnTo>
                    <a:lnTo>
                      <a:pt x="566" y="34"/>
                    </a:lnTo>
                    <a:lnTo>
                      <a:pt x="562" y="10"/>
                    </a:lnTo>
                    <a:lnTo>
                      <a:pt x="562" y="10"/>
                    </a:lnTo>
                    <a:lnTo>
                      <a:pt x="544" y="20"/>
                    </a:lnTo>
                    <a:lnTo>
                      <a:pt x="524" y="32"/>
                    </a:lnTo>
                    <a:lnTo>
                      <a:pt x="502" y="48"/>
                    </a:lnTo>
                    <a:lnTo>
                      <a:pt x="476" y="70"/>
                    </a:lnTo>
                    <a:lnTo>
                      <a:pt x="464" y="84"/>
                    </a:lnTo>
                    <a:lnTo>
                      <a:pt x="452" y="98"/>
                    </a:lnTo>
                    <a:lnTo>
                      <a:pt x="440" y="116"/>
                    </a:lnTo>
                    <a:lnTo>
                      <a:pt x="430" y="132"/>
                    </a:lnTo>
                    <a:lnTo>
                      <a:pt x="420" y="152"/>
                    </a:lnTo>
                    <a:lnTo>
                      <a:pt x="412" y="174"/>
                    </a:lnTo>
                    <a:lnTo>
                      <a:pt x="412" y="174"/>
                    </a:lnTo>
                    <a:lnTo>
                      <a:pt x="408" y="168"/>
                    </a:lnTo>
                    <a:lnTo>
                      <a:pt x="398" y="156"/>
                    </a:lnTo>
                    <a:lnTo>
                      <a:pt x="392" y="152"/>
                    </a:lnTo>
                    <a:lnTo>
                      <a:pt x="386" y="148"/>
                    </a:lnTo>
                    <a:lnTo>
                      <a:pt x="380" y="146"/>
                    </a:lnTo>
                    <a:lnTo>
                      <a:pt x="374" y="148"/>
                    </a:lnTo>
                    <a:lnTo>
                      <a:pt x="374" y="148"/>
                    </a:lnTo>
                    <a:lnTo>
                      <a:pt x="368" y="156"/>
                    </a:lnTo>
                    <a:lnTo>
                      <a:pt x="364" y="162"/>
                    </a:lnTo>
                    <a:lnTo>
                      <a:pt x="364" y="168"/>
                    </a:lnTo>
                    <a:lnTo>
                      <a:pt x="366" y="170"/>
                    </a:lnTo>
                    <a:lnTo>
                      <a:pt x="366" y="170"/>
                    </a:lnTo>
                    <a:lnTo>
                      <a:pt x="370" y="184"/>
                    </a:lnTo>
                    <a:lnTo>
                      <a:pt x="376" y="222"/>
                    </a:lnTo>
                    <a:lnTo>
                      <a:pt x="380" y="242"/>
                    </a:lnTo>
                    <a:lnTo>
                      <a:pt x="382" y="264"/>
                    </a:lnTo>
                    <a:lnTo>
                      <a:pt x="382" y="284"/>
                    </a:lnTo>
                    <a:lnTo>
                      <a:pt x="380" y="302"/>
                    </a:lnTo>
                    <a:lnTo>
                      <a:pt x="380" y="302"/>
                    </a:lnTo>
                    <a:lnTo>
                      <a:pt x="356" y="252"/>
                    </a:lnTo>
                    <a:lnTo>
                      <a:pt x="338" y="214"/>
                    </a:lnTo>
                    <a:lnTo>
                      <a:pt x="320" y="172"/>
                    </a:lnTo>
                    <a:lnTo>
                      <a:pt x="306" y="126"/>
                    </a:lnTo>
                    <a:lnTo>
                      <a:pt x="300" y="104"/>
                    </a:lnTo>
                    <a:lnTo>
                      <a:pt x="296" y="84"/>
                    </a:lnTo>
                    <a:lnTo>
                      <a:pt x="294" y="64"/>
                    </a:lnTo>
                    <a:lnTo>
                      <a:pt x="296" y="44"/>
                    </a:lnTo>
                    <a:lnTo>
                      <a:pt x="298" y="28"/>
                    </a:lnTo>
                    <a:lnTo>
                      <a:pt x="304" y="12"/>
                    </a:lnTo>
                    <a:lnTo>
                      <a:pt x="304" y="12"/>
                    </a:lnTo>
                    <a:lnTo>
                      <a:pt x="306" y="10"/>
                    </a:lnTo>
                    <a:lnTo>
                      <a:pt x="306" y="6"/>
                    </a:lnTo>
                    <a:lnTo>
                      <a:pt x="304" y="2"/>
                    </a:lnTo>
                    <a:lnTo>
                      <a:pt x="298" y="0"/>
                    </a:lnTo>
                    <a:lnTo>
                      <a:pt x="298" y="0"/>
                    </a:lnTo>
                    <a:lnTo>
                      <a:pt x="292" y="0"/>
                    </a:lnTo>
                    <a:lnTo>
                      <a:pt x="280" y="0"/>
                    </a:lnTo>
                    <a:lnTo>
                      <a:pt x="274" y="2"/>
                    </a:lnTo>
                    <a:lnTo>
                      <a:pt x="266" y="8"/>
                    </a:lnTo>
                    <a:lnTo>
                      <a:pt x="260" y="14"/>
                    </a:lnTo>
                    <a:lnTo>
                      <a:pt x="254" y="22"/>
                    </a:lnTo>
                    <a:lnTo>
                      <a:pt x="254" y="22"/>
                    </a:lnTo>
                    <a:lnTo>
                      <a:pt x="252" y="26"/>
                    </a:lnTo>
                    <a:lnTo>
                      <a:pt x="246" y="30"/>
                    </a:lnTo>
                    <a:lnTo>
                      <a:pt x="244" y="34"/>
                    </a:lnTo>
                    <a:lnTo>
                      <a:pt x="242" y="40"/>
                    </a:lnTo>
                    <a:lnTo>
                      <a:pt x="242" y="40"/>
                    </a:lnTo>
                    <a:lnTo>
                      <a:pt x="244" y="58"/>
                    </a:lnTo>
                    <a:lnTo>
                      <a:pt x="248" y="80"/>
                    </a:lnTo>
                    <a:lnTo>
                      <a:pt x="254" y="106"/>
                    </a:lnTo>
                    <a:lnTo>
                      <a:pt x="264" y="138"/>
                    </a:lnTo>
                    <a:lnTo>
                      <a:pt x="278" y="174"/>
                    </a:lnTo>
                    <a:lnTo>
                      <a:pt x="296" y="218"/>
                    </a:lnTo>
                    <a:lnTo>
                      <a:pt x="342" y="322"/>
                    </a:lnTo>
                    <a:lnTo>
                      <a:pt x="342" y="322"/>
                    </a:lnTo>
                    <a:lnTo>
                      <a:pt x="328" y="314"/>
                    </a:lnTo>
                    <a:lnTo>
                      <a:pt x="312" y="300"/>
                    </a:lnTo>
                    <a:lnTo>
                      <a:pt x="294" y="286"/>
                    </a:lnTo>
                    <a:lnTo>
                      <a:pt x="280" y="272"/>
                    </a:lnTo>
                    <a:lnTo>
                      <a:pt x="254" y="244"/>
                    </a:lnTo>
                    <a:lnTo>
                      <a:pt x="244" y="232"/>
                    </a:lnTo>
                    <a:lnTo>
                      <a:pt x="244" y="232"/>
                    </a:lnTo>
                    <a:lnTo>
                      <a:pt x="242" y="232"/>
                    </a:lnTo>
                    <a:lnTo>
                      <a:pt x="238" y="228"/>
                    </a:lnTo>
                    <a:lnTo>
                      <a:pt x="230" y="226"/>
                    </a:lnTo>
                    <a:lnTo>
                      <a:pt x="220" y="228"/>
                    </a:lnTo>
                    <a:lnTo>
                      <a:pt x="220" y="228"/>
                    </a:lnTo>
                    <a:lnTo>
                      <a:pt x="216" y="232"/>
                    </a:lnTo>
                    <a:lnTo>
                      <a:pt x="214" y="236"/>
                    </a:lnTo>
                    <a:lnTo>
                      <a:pt x="212" y="244"/>
                    </a:lnTo>
                    <a:lnTo>
                      <a:pt x="214" y="252"/>
                    </a:lnTo>
                    <a:lnTo>
                      <a:pt x="218" y="268"/>
                    </a:lnTo>
                    <a:lnTo>
                      <a:pt x="220" y="274"/>
                    </a:lnTo>
                    <a:lnTo>
                      <a:pt x="220" y="274"/>
                    </a:lnTo>
                    <a:lnTo>
                      <a:pt x="198" y="268"/>
                    </a:lnTo>
                    <a:lnTo>
                      <a:pt x="176" y="264"/>
                    </a:lnTo>
                    <a:lnTo>
                      <a:pt x="156" y="264"/>
                    </a:lnTo>
                    <a:lnTo>
                      <a:pt x="136" y="264"/>
                    </a:lnTo>
                    <a:lnTo>
                      <a:pt x="116" y="264"/>
                    </a:lnTo>
                    <a:lnTo>
                      <a:pt x="98" y="268"/>
                    </a:lnTo>
                    <a:lnTo>
                      <a:pt x="66" y="274"/>
                    </a:lnTo>
                    <a:lnTo>
                      <a:pt x="40" y="284"/>
                    </a:lnTo>
                    <a:lnTo>
                      <a:pt x="18" y="292"/>
                    </a:lnTo>
                    <a:lnTo>
                      <a:pt x="0" y="302"/>
                    </a:lnTo>
                    <a:lnTo>
                      <a:pt x="0" y="302"/>
                    </a:lnTo>
                    <a:lnTo>
                      <a:pt x="18" y="318"/>
                    </a:lnTo>
                    <a:lnTo>
                      <a:pt x="36" y="332"/>
                    </a:lnTo>
                    <a:lnTo>
                      <a:pt x="56" y="344"/>
                    </a:lnTo>
                    <a:lnTo>
                      <a:pt x="74" y="356"/>
                    </a:lnTo>
                    <a:lnTo>
                      <a:pt x="96" y="366"/>
                    </a:lnTo>
                    <a:lnTo>
                      <a:pt x="116" y="374"/>
                    </a:lnTo>
                    <a:lnTo>
                      <a:pt x="154" y="386"/>
                    </a:lnTo>
                    <a:lnTo>
                      <a:pt x="190" y="394"/>
                    </a:lnTo>
                    <a:lnTo>
                      <a:pt x="222" y="400"/>
                    </a:lnTo>
                    <a:lnTo>
                      <a:pt x="260" y="404"/>
                    </a:lnTo>
                    <a:lnTo>
                      <a:pt x="260" y="404"/>
                    </a:lnTo>
                    <a:lnTo>
                      <a:pt x="266" y="406"/>
                    </a:lnTo>
                    <a:lnTo>
                      <a:pt x="270" y="406"/>
                    </a:lnTo>
                    <a:lnTo>
                      <a:pt x="270" y="408"/>
                    </a:lnTo>
                    <a:lnTo>
                      <a:pt x="268" y="412"/>
                    </a:lnTo>
                    <a:lnTo>
                      <a:pt x="264" y="414"/>
                    </a:lnTo>
                    <a:lnTo>
                      <a:pt x="260" y="416"/>
                    </a:lnTo>
                    <a:lnTo>
                      <a:pt x="260" y="416"/>
                    </a:lnTo>
                    <a:lnTo>
                      <a:pt x="246" y="418"/>
                    </a:lnTo>
                    <a:lnTo>
                      <a:pt x="230" y="422"/>
                    </a:lnTo>
                    <a:lnTo>
                      <a:pt x="210" y="432"/>
                    </a:lnTo>
                    <a:lnTo>
                      <a:pt x="200" y="438"/>
                    </a:lnTo>
                    <a:lnTo>
                      <a:pt x="188" y="446"/>
                    </a:lnTo>
                    <a:lnTo>
                      <a:pt x="176" y="456"/>
                    </a:lnTo>
                    <a:lnTo>
                      <a:pt x="166" y="468"/>
                    </a:lnTo>
                    <a:lnTo>
                      <a:pt x="154" y="484"/>
                    </a:lnTo>
                    <a:lnTo>
                      <a:pt x="144" y="500"/>
                    </a:lnTo>
                    <a:lnTo>
                      <a:pt x="134" y="520"/>
                    </a:lnTo>
                    <a:lnTo>
                      <a:pt x="124" y="544"/>
                    </a:lnTo>
                    <a:lnTo>
                      <a:pt x="652" y="544"/>
                    </a:lnTo>
                    <a:lnTo>
                      <a:pt x="652" y="544"/>
                    </a:lnTo>
                    <a:lnTo>
                      <a:pt x="632" y="512"/>
                    </a:lnTo>
                    <a:lnTo>
                      <a:pt x="622" y="498"/>
                    </a:lnTo>
                    <a:lnTo>
                      <a:pt x="612" y="484"/>
                    </a:lnTo>
                    <a:lnTo>
                      <a:pt x="600" y="472"/>
                    </a:lnTo>
                    <a:lnTo>
                      <a:pt x="586" y="462"/>
                    </a:lnTo>
                    <a:lnTo>
                      <a:pt x="574" y="454"/>
                    </a:lnTo>
                    <a:lnTo>
                      <a:pt x="560" y="448"/>
                    </a:lnTo>
                    <a:lnTo>
                      <a:pt x="560" y="448"/>
                    </a:lnTo>
                    <a:lnTo>
                      <a:pt x="558" y="446"/>
                    </a:lnTo>
                    <a:lnTo>
                      <a:pt x="556" y="442"/>
                    </a:lnTo>
                    <a:lnTo>
                      <a:pt x="556" y="440"/>
                    </a:lnTo>
                    <a:lnTo>
                      <a:pt x="556" y="438"/>
                    </a:lnTo>
                    <a:lnTo>
                      <a:pt x="560" y="438"/>
                    </a:lnTo>
                    <a:lnTo>
                      <a:pt x="564" y="438"/>
                    </a:lnTo>
                    <a:lnTo>
                      <a:pt x="564" y="438"/>
                    </a:lnTo>
                    <a:lnTo>
                      <a:pt x="590" y="442"/>
                    </a:lnTo>
                    <a:lnTo>
                      <a:pt x="630" y="450"/>
                    </a:lnTo>
                    <a:lnTo>
                      <a:pt x="652" y="454"/>
                    </a:lnTo>
                    <a:lnTo>
                      <a:pt x="676" y="454"/>
                    </a:lnTo>
                    <a:lnTo>
                      <a:pt x="696" y="454"/>
                    </a:lnTo>
                    <a:lnTo>
                      <a:pt x="716" y="452"/>
                    </a:lnTo>
                    <a:lnTo>
                      <a:pt x="716" y="452"/>
                    </a:lnTo>
                    <a:lnTo>
                      <a:pt x="750" y="442"/>
                    </a:lnTo>
                    <a:lnTo>
                      <a:pt x="772" y="436"/>
                    </a:lnTo>
                    <a:lnTo>
                      <a:pt x="798" y="426"/>
                    </a:lnTo>
                    <a:lnTo>
                      <a:pt x="830" y="412"/>
                    </a:lnTo>
                    <a:lnTo>
                      <a:pt x="870" y="392"/>
                    </a:lnTo>
                    <a:lnTo>
                      <a:pt x="918" y="366"/>
                    </a:lnTo>
                    <a:lnTo>
                      <a:pt x="976" y="332"/>
                    </a:lnTo>
                    <a:lnTo>
                      <a:pt x="976" y="332"/>
                    </a:lnTo>
                    <a:lnTo>
                      <a:pt x="966" y="334"/>
                    </a:lnTo>
                    <a:lnTo>
                      <a:pt x="952" y="334"/>
                    </a:lnTo>
                    <a:lnTo>
                      <a:pt x="930" y="332"/>
                    </a:lnTo>
                    <a:lnTo>
                      <a:pt x="900" y="328"/>
                    </a:lnTo>
                    <a:lnTo>
                      <a:pt x="860" y="316"/>
                    </a:lnTo>
                    <a:lnTo>
                      <a:pt x="810" y="298"/>
                    </a:lnTo>
                    <a:lnTo>
                      <a:pt x="748" y="274"/>
                    </a:lnTo>
                    <a:lnTo>
                      <a:pt x="748" y="274"/>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6153358" cy="1470025"/>
          </a:xfrm>
          <a:solidFill>
            <a:schemeClr val="tx1">
              <a:alpha val="47000"/>
            </a:schemeClr>
          </a:solidFill>
        </p:spPr>
        <p:txBody>
          <a:bodyPr/>
          <a:lstStyle/>
          <a:p>
            <a:r>
              <a:rPr lang="en-US" dirty="0" smtClean="0">
                <a:effectLst>
                  <a:outerShdw blurRad="38100" dist="38100" dir="2700000" sx="101000" sy="101000" algn="tl">
                    <a:srgbClr val="000000">
                      <a:alpha val="83000"/>
                    </a:srgbClr>
                  </a:outerShdw>
                </a:effectLst>
              </a:rPr>
              <a:t>Selma-Irwin Bike Trail Expansion</a:t>
            </a:r>
            <a:endParaRPr lang="en-US" dirty="0">
              <a:effectLst>
                <a:outerShdw blurRad="38100" dist="38100" dir="2700000" sx="101000" sy="101000" algn="tl">
                  <a:srgbClr val="000000">
                    <a:alpha val="83000"/>
                  </a:srgbClr>
                </a:outerShdw>
              </a:effectLst>
            </a:endParaRPr>
          </a:p>
        </p:txBody>
      </p:sp>
      <p:sp>
        <p:nvSpPr>
          <p:cNvPr id="3" name="Subtitle 2"/>
          <p:cNvSpPr>
            <a:spLocks noGrp="1"/>
          </p:cNvSpPr>
          <p:nvPr>
            <p:ph type="subTitle" idx="1"/>
          </p:nvPr>
        </p:nvSpPr>
        <p:spPr>
          <a:xfrm>
            <a:off x="1009442" y="4777380"/>
            <a:ext cx="6153358" cy="480420"/>
          </a:xfrm>
          <a:solidFill>
            <a:schemeClr val="tx1">
              <a:alpha val="47000"/>
            </a:schemeClr>
          </a:solidFill>
        </p:spPr>
        <p:txBody>
          <a:bodyPr/>
          <a:lstStyle/>
          <a:p>
            <a:r>
              <a:rPr lang="en-US" dirty="0" smtClean="0">
                <a:effectLst>
                  <a:outerShdw blurRad="38100" dist="38100" dir="2700000" algn="tl">
                    <a:srgbClr val="000000">
                      <a:alpha val="83000"/>
                    </a:srgbClr>
                  </a:outerShdw>
                </a:effectLst>
              </a:rPr>
              <a:t>By Matthew Davis Beal</a:t>
            </a:r>
            <a:endParaRPr lang="en-US" dirty="0">
              <a:effectLst>
                <a:outerShdw blurRad="38100" dist="38100" dir="2700000" algn="tl">
                  <a:srgbClr val="000000">
                    <a:alpha val="83000"/>
                  </a:srgbClr>
                </a:outerShdw>
              </a:effectLst>
            </a:endParaRPr>
          </a:p>
        </p:txBody>
      </p:sp>
    </p:spTree>
    <p:extLst>
      <p:ext uri="{BB962C8B-B14F-4D97-AF65-F5344CB8AC3E}">
        <p14:creationId xmlns:p14="http://schemas.microsoft.com/office/powerpoint/2010/main" val="27454617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873" y="1320005"/>
            <a:ext cx="3242377" cy="924475"/>
          </a:xfrm>
        </p:spPr>
        <p:txBody>
          <a:bodyPr/>
          <a:lstStyle/>
          <a:p>
            <a:r>
              <a:rPr lang="en-US" dirty="0" smtClean="0"/>
              <a:t>Intermediate</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8587" y="0"/>
            <a:ext cx="1395413"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238411"/>
            <a:ext cx="3219450" cy="42862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1000" y="1723989"/>
            <a:ext cx="3986213" cy="4800672"/>
          </a:xfrm>
          <a:prstGeom prst="rect">
            <a:avLst/>
          </a:prstGeom>
        </p:spPr>
      </p:pic>
    </p:spTree>
    <p:extLst>
      <p:ext uri="{BB962C8B-B14F-4D97-AF65-F5344CB8AC3E}">
        <p14:creationId xmlns:p14="http://schemas.microsoft.com/office/powerpoint/2010/main" val="2821574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0" y="1542207"/>
            <a:ext cx="4164261" cy="50292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454584"/>
            <a:ext cx="4037542" cy="3200400"/>
          </a:xfrm>
          <a:prstGeom prst="rect">
            <a:avLst/>
          </a:prstGeom>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8587" y="0"/>
            <a:ext cx="1395413"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4636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The Selma-Irwin Trail is a great trail, with fantastic scenery.</a:t>
            </a:r>
          </a:p>
          <a:p>
            <a:pPr lvl="1"/>
            <a:r>
              <a:rPr lang="en-US" dirty="0" smtClean="0"/>
              <a:t>It is currently a notoriously difficult trail due to the rapidly changing elevation and rough terrain which can intimidate would be users. </a:t>
            </a:r>
          </a:p>
          <a:p>
            <a:pPr lvl="1"/>
            <a:r>
              <a:rPr lang="en-US" dirty="0" smtClean="0"/>
              <a:t>A series of trail expansions have been mapped out which would offer easier alternatives for other prospective trail goers. </a:t>
            </a:r>
          </a:p>
          <a:p>
            <a:pPr lvl="1"/>
            <a:r>
              <a:rPr lang="en-US" dirty="0" smtClean="0"/>
              <a:t>The location of these trails have very flat or gently sloping terrain. </a:t>
            </a:r>
          </a:p>
          <a:p>
            <a:r>
              <a:rPr lang="en-US" dirty="0" smtClean="0"/>
              <a:t>This is a great addition to the trail because it would make it accessible to more people, and expand it for the more advanced users</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8587" y="0"/>
            <a:ext cx="1395413"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7168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Scholarly Resources</a:t>
            </a:r>
            <a:endParaRPr lang="en-US" dirty="0"/>
          </a:p>
        </p:txBody>
      </p:sp>
      <p:sp>
        <p:nvSpPr>
          <p:cNvPr id="3" name="Content Placeholder 2"/>
          <p:cNvSpPr>
            <a:spLocks noGrp="1"/>
          </p:cNvSpPr>
          <p:nvPr>
            <p:ph idx="1"/>
          </p:nvPr>
        </p:nvSpPr>
        <p:spPr/>
        <p:txBody>
          <a:bodyPr/>
          <a:lstStyle/>
          <a:p>
            <a:r>
              <a:rPr lang="en-US" dirty="0"/>
              <a:t>Ehlers, Manfred, Stefan Jung, and </a:t>
            </a:r>
            <a:r>
              <a:rPr lang="en-US" dirty="0" err="1"/>
              <a:t>Katrin</a:t>
            </a:r>
            <a:r>
              <a:rPr lang="en-US" dirty="0"/>
              <a:t> </a:t>
            </a:r>
            <a:r>
              <a:rPr lang="en-US" dirty="0" err="1"/>
              <a:t>Stroemer</a:t>
            </a:r>
            <a:r>
              <a:rPr lang="en-US" dirty="0"/>
              <a:t>. "Design and Implementation of a GIS Based Bicycle Routing System for the World Wide Web (WWW)." </a:t>
            </a:r>
            <a:r>
              <a:rPr lang="en-US" i="1" dirty="0"/>
              <a:t>International Archives of Photogrammetry Remote Sensing and Spatial Information Sciences</a:t>
            </a:r>
            <a:r>
              <a:rPr lang="en-US" dirty="0"/>
              <a:t> 34.4 (2002): 425-429</a:t>
            </a:r>
            <a:r>
              <a:rPr lang="en-US" dirty="0" smtClean="0"/>
              <a:t>.</a:t>
            </a:r>
          </a:p>
          <a:p>
            <a:r>
              <a:rPr lang="en-US" dirty="0" err="1"/>
              <a:t>Wigglesivorth</a:t>
            </a:r>
            <a:r>
              <a:rPr lang="en-US" dirty="0"/>
              <a:t>, John C. "What is the best route? Route-finding strategies of middle school students using GIS." </a:t>
            </a:r>
            <a:r>
              <a:rPr lang="en-US" i="1" dirty="0"/>
              <a:t>Journal of Geography</a:t>
            </a:r>
            <a:r>
              <a:rPr lang="en-US" dirty="0"/>
              <a:t> 102.6 (2003): 282-291.</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8587" y="0"/>
            <a:ext cx="1395413"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2742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675724"/>
            <a:ext cx="6737557" cy="924475"/>
          </a:xfrm>
        </p:spPr>
        <p:txBody>
          <a:bodyPr/>
          <a:lstStyle/>
          <a:p>
            <a:r>
              <a:rPr lang="en-US" dirty="0" smtClean="0"/>
              <a:t>Problem Statement	</a:t>
            </a:r>
            <a:endParaRPr lang="en-US" dirty="0"/>
          </a:p>
        </p:txBody>
      </p:sp>
      <p:sp>
        <p:nvSpPr>
          <p:cNvPr id="3" name="Content Placeholder 2"/>
          <p:cNvSpPr>
            <a:spLocks noGrp="1"/>
          </p:cNvSpPr>
          <p:nvPr>
            <p:ph idx="1"/>
          </p:nvPr>
        </p:nvSpPr>
        <p:spPr/>
        <p:txBody>
          <a:bodyPr/>
          <a:lstStyle/>
          <a:p>
            <a:r>
              <a:rPr lang="en-US" dirty="0" smtClean="0"/>
              <a:t>The Selma-Irwin Nature Trail is a 4 ½ mile long trail used by both hikers and bikers alike. It is a notoriously difficult trail, however, and thus many people are either scared off, or come once and then never again. This is truly a shame because it is a fantastic trail with an excellent view of nature. The question is how to make the trail more accessible to less experienced people. The completion of this goal would bring more people to the trail. </a:t>
            </a:r>
            <a:endParaRPr lang="en-US" dirty="0" smtClean="0"/>
          </a:p>
          <a:p>
            <a:pPr marL="0" indent="0">
              <a:buNone/>
            </a:pPr>
            <a:endParaRPr lang="en-US" dirty="0"/>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8131" y="12107"/>
            <a:ext cx="1395869" cy="1048425"/>
          </a:xfrm>
          <a:prstGeom prst="rect">
            <a:avLst/>
          </a:prstGeom>
        </p:spPr>
      </p:pic>
    </p:spTree>
    <p:extLst>
      <p:ext uri="{BB962C8B-B14F-4D97-AF65-F5344CB8AC3E}">
        <p14:creationId xmlns:p14="http://schemas.microsoft.com/office/powerpoint/2010/main" val="7854047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Data Acquisition:</a:t>
            </a:r>
          </a:p>
          <a:p>
            <a:pPr lvl="1"/>
            <a:r>
              <a:rPr lang="en-US" dirty="0" smtClean="0"/>
              <a:t>The Baldwin County base map, DEM and map of the original trails were acquired from the GCSU Geographic Research Commons. </a:t>
            </a:r>
          </a:p>
          <a:p>
            <a:pPr lvl="1"/>
            <a:r>
              <a:rPr lang="en-US" dirty="0" smtClean="0"/>
              <a:t>The paper map used to georeference the new trails was made by Bud Merritt, associated with the </a:t>
            </a:r>
          </a:p>
          <a:p>
            <a:r>
              <a:rPr lang="en-US" dirty="0" smtClean="0"/>
              <a:t>GIS Usage:</a:t>
            </a:r>
          </a:p>
          <a:p>
            <a:pPr lvl="1"/>
            <a:r>
              <a:rPr lang="en-US" dirty="0" smtClean="0"/>
              <a:t>I used the software to georeference the paper map to the correct spatial dimensions. This was used to digitize the new trails into the old trail data.</a:t>
            </a:r>
          </a:p>
          <a:p>
            <a:pPr lvl="1"/>
            <a:r>
              <a:rPr lang="en-US" dirty="0" smtClean="0"/>
              <a:t>I then input the 3D information from the DEM onto the trail using the interpolation tool. This was then used to create a 3D terrain model in ArcScene.</a:t>
            </a:r>
          </a:p>
          <a:p>
            <a:pPr lvl="2"/>
            <a:r>
              <a:rPr lang="en-US" dirty="0" smtClean="0"/>
              <a:t>From this, I extracted graphs using the Create Profile Graphs tool that showed terrain height changes</a:t>
            </a:r>
          </a:p>
          <a:p>
            <a:pPr lvl="1"/>
            <a:r>
              <a:rPr lang="en-US" dirty="0" smtClean="0"/>
              <a:t>Finally I digitized  several new trails based on elevation gain and loss for different skill levels of cycling and hiking abilities. </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8587" y="0"/>
            <a:ext cx="1395413"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33392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92738"/>
            <a:ext cx="5714999" cy="663859"/>
          </a:xfrm>
        </p:spPr>
        <p:txBody>
          <a:bodyPr/>
          <a:lstStyle/>
          <a:p>
            <a:r>
              <a:rPr lang="en-US" dirty="0" smtClean="0"/>
              <a:t>Analysis</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8587" y="0"/>
            <a:ext cx="1395413"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idx="1"/>
          </p:nvPr>
        </p:nvSpPr>
        <p:spPr>
          <a:xfrm>
            <a:off x="990600" y="838200"/>
            <a:ext cx="5791200" cy="820882"/>
          </a:xfrm>
        </p:spPr>
        <p:txBody>
          <a:bodyPr/>
          <a:lstStyle/>
          <a:p>
            <a:pPr marL="0" indent="0">
              <a:buNone/>
            </a:pPr>
            <a:r>
              <a:rPr lang="en-US" dirty="0" smtClean="0"/>
              <a:t>Old Trails Height Gain and Loss</a:t>
            </a:r>
            <a:endParaRPr lang="en-US" dirty="0"/>
          </a:p>
        </p:txBody>
      </p:sp>
      <p:sp>
        <p:nvSpPr>
          <p:cNvPr id="17" name="Content Placeholder 3"/>
          <p:cNvSpPr txBox="1">
            <a:spLocks/>
          </p:cNvSpPr>
          <p:nvPr/>
        </p:nvSpPr>
        <p:spPr>
          <a:xfrm>
            <a:off x="3260221" y="1424773"/>
            <a:ext cx="1676400" cy="2533022"/>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endParaRPr lang="en-US" dirty="0"/>
          </a:p>
        </p:txBody>
      </p:sp>
      <p:sp>
        <p:nvSpPr>
          <p:cNvPr id="18" name="Content Placeholder 3"/>
          <p:cNvSpPr txBox="1">
            <a:spLocks/>
          </p:cNvSpPr>
          <p:nvPr/>
        </p:nvSpPr>
        <p:spPr>
          <a:xfrm>
            <a:off x="3200400" y="1424773"/>
            <a:ext cx="2209800" cy="5230410"/>
          </a:xfrm>
          <a:prstGeom prst="rect">
            <a:avLst/>
          </a:prstGeom>
        </p:spPr>
        <p:txBody>
          <a:bodyPr vert="horz" lIns="91440" tIns="45720" rIns="91440" bIns="45720" rtlCol="0" anchor="ctr">
            <a:normAutofit fontScale="85000" lnSpcReduction="20000"/>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r>
              <a:rPr lang="en-US" dirty="0" smtClean="0"/>
              <a:t>From the graphs, it can be observed that there are regular changes of elevation, which would make it difficult on new or less experienced hikers or bikers.</a:t>
            </a:r>
          </a:p>
          <a:p>
            <a:r>
              <a:rPr lang="en-US" dirty="0" smtClean="0"/>
              <a:t>As seen on the following slide, however, the proposed new trails follow gently sloping or even flat line trends for a majority of their length. This would allow different levels of proficiency to take on a challenge more apt to their level. </a:t>
            </a:r>
            <a:endParaRPr lang="en-US" dirty="0"/>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399" y="1424773"/>
            <a:ext cx="3553327" cy="5055065"/>
          </a:xfrm>
          <a:prstGeom prst="rect">
            <a:avLst/>
          </a:prstGeom>
        </p:spPr>
      </p:pic>
      <p:sp>
        <p:nvSpPr>
          <p:cNvPr id="19" name="TextBox 18"/>
          <p:cNvSpPr txBox="1"/>
          <p:nvPr/>
        </p:nvSpPr>
        <p:spPr>
          <a:xfrm>
            <a:off x="5486398" y="6479838"/>
            <a:ext cx="3553327" cy="230832"/>
          </a:xfrm>
          <a:prstGeom prst="rect">
            <a:avLst/>
          </a:prstGeom>
          <a:noFill/>
        </p:spPr>
        <p:txBody>
          <a:bodyPr wrap="square" rtlCol="0">
            <a:spAutoFit/>
          </a:bodyPr>
          <a:lstStyle/>
          <a:p>
            <a:r>
              <a:rPr lang="en-US" sz="900" dirty="0" smtClean="0"/>
              <a:t>Old trails highlighted in Blue</a:t>
            </a:r>
            <a:endParaRPr lang="en-US" sz="900" dirty="0"/>
          </a:p>
        </p:txBody>
      </p:sp>
      <p:sp>
        <p:nvSpPr>
          <p:cNvPr id="25" name="Rectangle 24"/>
          <p:cNvSpPr/>
          <p:nvPr/>
        </p:nvSpPr>
        <p:spPr>
          <a:xfrm>
            <a:off x="1297941" y="3373460"/>
            <a:ext cx="1143000" cy="15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bg1"/>
                </a:solidFill>
              </a:rPr>
              <a:t>New Segment 2</a:t>
            </a:r>
            <a:endParaRPr lang="en-US" sz="900" dirty="0">
              <a:solidFill>
                <a:schemeClr val="bg1"/>
              </a:solidFill>
            </a:endParaRPr>
          </a:p>
        </p:txBody>
      </p:sp>
      <p:sp>
        <p:nvSpPr>
          <p:cNvPr id="26" name="Rectangle 25"/>
          <p:cNvSpPr/>
          <p:nvPr/>
        </p:nvSpPr>
        <p:spPr>
          <a:xfrm>
            <a:off x="1320732" y="5181600"/>
            <a:ext cx="1143000" cy="15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bg1"/>
                </a:solidFill>
              </a:rPr>
              <a:t>New Segment 3</a:t>
            </a:r>
            <a:endParaRPr lang="en-US" sz="900" dirty="0">
              <a:solidFill>
                <a:schemeClr val="bg1"/>
              </a:solidFill>
            </a:endParaRPr>
          </a:p>
        </p:txBody>
      </p:sp>
      <p:grpSp>
        <p:nvGrpSpPr>
          <p:cNvPr id="32" name="Group 31"/>
          <p:cNvGrpSpPr/>
          <p:nvPr/>
        </p:nvGrpSpPr>
        <p:grpSpPr>
          <a:xfrm>
            <a:off x="673361" y="1443195"/>
            <a:ext cx="2392163" cy="1547027"/>
            <a:chOff x="673361" y="1443195"/>
            <a:chExt cx="2392163" cy="1547027"/>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361" y="1443195"/>
              <a:ext cx="2392163" cy="1547027"/>
            </a:xfrm>
            <a:prstGeom prst="rect">
              <a:avLst/>
            </a:prstGeom>
          </p:spPr>
        </p:pic>
        <p:sp>
          <p:nvSpPr>
            <p:cNvPr id="24" name="Rectangle 23"/>
            <p:cNvSpPr/>
            <p:nvPr/>
          </p:nvSpPr>
          <p:spPr>
            <a:xfrm>
              <a:off x="1320732" y="1482695"/>
              <a:ext cx="1143000" cy="15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bg1"/>
                  </a:solidFill>
                </a:rPr>
                <a:t>Old Stretch 1</a:t>
              </a:r>
              <a:endParaRPr lang="en-US" sz="900" dirty="0">
                <a:solidFill>
                  <a:schemeClr val="bg1"/>
                </a:solidFill>
              </a:endParaRPr>
            </a:p>
          </p:txBody>
        </p:sp>
        <p:sp>
          <p:nvSpPr>
            <p:cNvPr id="27" name="Rectangle 26"/>
            <p:cNvSpPr/>
            <p:nvPr/>
          </p:nvSpPr>
          <p:spPr>
            <a:xfrm>
              <a:off x="696151" y="2819400"/>
              <a:ext cx="904049" cy="1708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673360" y="5108156"/>
            <a:ext cx="2392163" cy="1547027"/>
            <a:chOff x="673360" y="5108156"/>
            <a:chExt cx="2392163" cy="1547027"/>
          </a:xfrm>
        </p:grpSpPr>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360" y="5108156"/>
              <a:ext cx="2392163" cy="1547027"/>
            </a:xfrm>
            <a:prstGeom prst="rect">
              <a:avLst/>
            </a:prstGeom>
          </p:spPr>
        </p:pic>
        <p:sp>
          <p:nvSpPr>
            <p:cNvPr id="29" name="Rectangle 28"/>
            <p:cNvSpPr/>
            <p:nvPr/>
          </p:nvSpPr>
          <p:spPr>
            <a:xfrm>
              <a:off x="696151" y="6447886"/>
              <a:ext cx="904049" cy="1708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p:cNvGrpSpPr/>
          <p:nvPr/>
        </p:nvGrpSpPr>
        <p:grpSpPr>
          <a:xfrm>
            <a:off x="673362" y="3297260"/>
            <a:ext cx="2392163" cy="1547028"/>
            <a:chOff x="673362" y="3297260"/>
            <a:chExt cx="2392163" cy="1547028"/>
          </a:xfrm>
        </p:grpSpPr>
        <p:grpSp>
          <p:nvGrpSpPr>
            <p:cNvPr id="31" name="Group 30"/>
            <p:cNvGrpSpPr/>
            <p:nvPr/>
          </p:nvGrpSpPr>
          <p:grpSpPr>
            <a:xfrm>
              <a:off x="673362" y="3297260"/>
              <a:ext cx="2392163" cy="1547028"/>
              <a:chOff x="673362" y="3297260"/>
              <a:chExt cx="2392163" cy="1547028"/>
            </a:xfrm>
          </p:grpSpPr>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3362" y="3297260"/>
                <a:ext cx="2392163" cy="1547028"/>
              </a:xfrm>
              <a:prstGeom prst="rect">
                <a:avLst/>
              </a:prstGeom>
            </p:spPr>
          </p:pic>
          <p:sp>
            <p:nvSpPr>
              <p:cNvPr id="30" name="Rectangle 29"/>
              <p:cNvSpPr/>
              <p:nvPr/>
            </p:nvSpPr>
            <p:spPr>
              <a:xfrm>
                <a:off x="696151" y="4673466"/>
                <a:ext cx="904049" cy="1708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p:cNvSpPr/>
            <p:nvPr/>
          </p:nvSpPr>
          <p:spPr>
            <a:xfrm>
              <a:off x="1347082" y="3373460"/>
              <a:ext cx="1143000" cy="15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bg1"/>
                  </a:solidFill>
                </a:rPr>
                <a:t>Old Stretch 2</a:t>
              </a:r>
              <a:endParaRPr lang="en-US" sz="900" dirty="0">
                <a:solidFill>
                  <a:schemeClr val="bg1"/>
                </a:solidFill>
              </a:endParaRPr>
            </a:p>
          </p:txBody>
        </p:sp>
      </p:grpSp>
      <p:sp>
        <p:nvSpPr>
          <p:cNvPr id="34" name="Rectangle 33"/>
          <p:cNvSpPr/>
          <p:nvPr/>
        </p:nvSpPr>
        <p:spPr>
          <a:xfrm>
            <a:off x="1336399" y="5181600"/>
            <a:ext cx="1143000" cy="15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bg1"/>
                </a:solidFill>
              </a:rPr>
              <a:t>Old Stretch 3</a:t>
            </a:r>
            <a:endParaRPr lang="en-US" sz="900" dirty="0">
              <a:solidFill>
                <a:schemeClr val="bg1"/>
              </a:solidFill>
            </a:endParaRPr>
          </a:p>
        </p:txBody>
      </p:sp>
    </p:spTree>
    <p:extLst>
      <p:ext uri="{BB962C8B-B14F-4D97-AF65-F5344CB8AC3E}">
        <p14:creationId xmlns:p14="http://schemas.microsoft.com/office/powerpoint/2010/main" val="25215926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990600" y="152400"/>
            <a:ext cx="5714999" cy="663859"/>
          </a:xfrm>
        </p:spPr>
        <p:txBody>
          <a:bodyPr/>
          <a:lstStyle/>
          <a:p>
            <a:r>
              <a:rPr lang="en-US" dirty="0" smtClean="0"/>
              <a:t>Analysis</a:t>
            </a:r>
            <a:endParaRPr lang="en-US" dirty="0"/>
          </a:p>
        </p:txBody>
      </p:sp>
      <p:sp>
        <p:nvSpPr>
          <p:cNvPr id="7" name="Content Placeholder 3"/>
          <p:cNvSpPr txBox="1">
            <a:spLocks/>
          </p:cNvSpPr>
          <p:nvPr/>
        </p:nvSpPr>
        <p:spPr>
          <a:xfrm>
            <a:off x="990600" y="838200"/>
            <a:ext cx="5715000" cy="533400"/>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marL="0" indent="0">
              <a:buFont typeface="Wingdings 2" charset="2"/>
              <a:buNone/>
            </a:pPr>
            <a:r>
              <a:rPr lang="en-US" dirty="0" smtClean="0"/>
              <a:t>New Trails Height Gain and Loss</a:t>
            </a:r>
            <a:endParaRPr lang="en-US" dirty="0"/>
          </a:p>
        </p:txBody>
      </p:sp>
      <p:grpSp>
        <p:nvGrpSpPr>
          <p:cNvPr id="15" name="Group 14"/>
          <p:cNvGrpSpPr/>
          <p:nvPr/>
        </p:nvGrpSpPr>
        <p:grpSpPr>
          <a:xfrm>
            <a:off x="378372" y="4953000"/>
            <a:ext cx="2241356" cy="1743164"/>
            <a:chOff x="378372" y="4953000"/>
            <a:chExt cx="2241356" cy="1743164"/>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372" y="4953000"/>
              <a:ext cx="2238728" cy="1447800"/>
            </a:xfrm>
            <a:prstGeom prst="rect">
              <a:avLst/>
            </a:prstGeom>
          </p:spPr>
        </p:pic>
        <p:sp>
          <p:nvSpPr>
            <p:cNvPr id="14" name="TextBox 13"/>
            <p:cNvSpPr txBox="1"/>
            <p:nvPr/>
          </p:nvSpPr>
          <p:spPr>
            <a:xfrm>
              <a:off x="381000" y="6465332"/>
              <a:ext cx="2238728" cy="230832"/>
            </a:xfrm>
            <a:prstGeom prst="rect">
              <a:avLst/>
            </a:prstGeom>
            <a:noFill/>
          </p:spPr>
          <p:txBody>
            <a:bodyPr wrap="square" rtlCol="0">
              <a:spAutoFit/>
            </a:bodyPr>
            <a:lstStyle/>
            <a:p>
              <a:endParaRPr lang="en-US" sz="900" dirty="0"/>
            </a:p>
          </p:txBody>
        </p:sp>
      </p:grpSp>
      <p:sp>
        <p:nvSpPr>
          <p:cNvPr id="18" name="TextBox 17"/>
          <p:cNvSpPr txBox="1"/>
          <p:nvPr/>
        </p:nvSpPr>
        <p:spPr>
          <a:xfrm>
            <a:off x="3124200" y="2789490"/>
            <a:ext cx="2238728" cy="230832"/>
          </a:xfrm>
          <a:prstGeom prst="rect">
            <a:avLst/>
          </a:prstGeom>
          <a:noFill/>
        </p:spPr>
        <p:txBody>
          <a:bodyPr wrap="square" rtlCol="0">
            <a:spAutoFit/>
          </a:bodyPr>
          <a:lstStyle/>
          <a:p>
            <a:endParaRPr lang="en-US" sz="900" dirty="0"/>
          </a:p>
        </p:txBody>
      </p:sp>
      <p:sp>
        <p:nvSpPr>
          <p:cNvPr id="21" name="TextBox 20"/>
          <p:cNvSpPr txBox="1"/>
          <p:nvPr/>
        </p:nvSpPr>
        <p:spPr>
          <a:xfrm>
            <a:off x="3079335" y="4648200"/>
            <a:ext cx="2283593" cy="230832"/>
          </a:xfrm>
          <a:prstGeom prst="rect">
            <a:avLst/>
          </a:prstGeom>
          <a:noFill/>
        </p:spPr>
        <p:txBody>
          <a:bodyPr wrap="square" rtlCol="0">
            <a:spAutoFit/>
          </a:bodyPr>
          <a:lstStyle/>
          <a:p>
            <a:endParaRPr lang="en-US" sz="900" dirty="0" smtClean="0"/>
          </a:p>
        </p:txBody>
      </p:sp>
      <p:sp>
        <p:nvSpPr>
          <p:cNvPr id="26" name="Content Placeholder 3"/>
          <p:cNvSpPr txBox="1">
            <a:spLocks/>
          </p:cNvSpPr>
          <p:nvPr/>
        </p:nvSpPr>
        <p:spPr>
          <a:xfrm>
            <a:off x="3079334" y="4930923"/>
            <a:ext cx="2283593" cy="1447800"/>
          </a:xfrm>
          <a:prstGeom prst="rect">
            <a:avLst/>
          </a:prstGeom>
        </p:spPr>
        <p:txBody>
          <a:bodyPr vert="horz" lIns="91440" tIns="45720" rIns="91440" bIns="45720" rtlCol="0" anchor="ctr">
            <a:normAutofit fontScale="92500" lnSpcReduction="20000"/>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r>
              <a:rPr lang="en-US" dirty="0" smtClean="0"/>
              <a:t>Note the absence of sharp increases or decreases of elevation in the above graphs. </a:t>
            </a:r>
          </a:p>
        </p:txBody>
      </p:sp>
      <p:grpSp>
        <p:nvGrpSpPr>
          <p:cNvPr id="33" name="Group 32"/>
          <p:cNvGrpSpPr/>
          <p:nvPr/>
        </p:nvGrpSpPr>
        <p:grpSpPr>
          <a:xfrm>
            <a:off x="5700045" y="1330296"/>
            <a:ext cx="3286110" cy="5312730"/>
            <a:chOff x="5700045" y="1330296"/>
            <a:chExt cx="3286110" cy="531273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0045" y="1330296"/>
              <a:ext cx="3286110" cy="5070504"/>
            </a:xfrm>
            <a:prstGeom prst="rect">
              <a:avLst/>
            </a:prstGeom>
          </p:spPr>
        </p:pic>
        <p:sp>
          <p:nvSpPr>
            <p:cNvPr id="25" name="TextBox 24"/>
            <p:cNvSpPr txBox="1"/>
            <p:nvPr/>
          </p:nvSpPr>
          <p:spPr>
            <a:xfrm>
              <a:off x="5700045" y="6412194"/>
              <a:ext cx="3286110" cy="230832"/>
            </a:xfrm>
            <a:prstGeom prst="rect">
              <a:avLst/>
            </a:prstGeom>
            <a:noFill/>
          </p:spPr>
          <p:txBody>
            <a:bodyPr wrap="square" rtlCol="0">
              <a:spAutoFit/>
            </a:bodyPr>
            <a:lstStyle/>
            <a:p>
              <a:r>
                <a:rPr lang="en-US" sz="900" dirty="0" smtClean="0"/>
                <a:t>New Trails Highlighted in Blue</a:t>
              </a:r>
              <a:endParaRPr lang="en-US" sz="900" dirty="0"/>
            </a:p>
          </p:txBody>
        </p:sp>
      </p:grpSp>
      <p:grpSp>
        <p:nvGrpSpPr>
          <p:cNvPr id="47" name="Group 46"/>
          <p:cNvGrpSpPr/>
          <p:nvPr/>
        </p:nvGrpSpPr>
        <p:grpSpPr>
          <a:xfrm>
            <a:off x="3124200" y="1341690"/>
            <a:ext cx="2238728" cy="1447800"/>
            <a:chOff x="3124200" y="1341690"/>
            <a:chExt cx="2238728" cy="1447800"/>
          </a:xfrm>
        </p:grpSpPr>
        <p:grpSp>
          <p:nvGrpSpPr>
            <p:cNvPr id="44" name="Group 43"/>
            <p:cNvGrpSpPr/>
            <p:nvPr/>
          </p:nvGrpSpPr>
          <p:grpSpPr>
            <a:xfrm>
              <a:off x="3124200" y="1341690"/>
              <a:ext cx="2238728" cy="1447800"/>
              <a:chOff x="3124200" y="1341690"/>
              <a:chExt cx="2238728" cy="1447800"/>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200" y="1341690"/>
                <a:ext cx="2238728" cy="1447800"/>
              </a:xfrm>
              <a:prstGeom prst="rect">
                <a:avLst/>
              </a:prstGeom>
            </p:spPr>
          </p:pic>
          <p:sp>
            <p:nvSpPr>
              <p:cNvPr id="37" name="Rectangle 36"/>
              <p:cNvSpPr/>
              <p:nvPr/>
            </p:nvSpPr>
            <p:spPr>
              <a:xfrm>
                <a:off x="3178513" y="2579548"/>
                <a:ext cx="904049" cy="1708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p:cNvSpPr/>
            <p:nvPr/>
          </p:nvSpPr>
          <p:spPr>
            <a:xfrm>
              <a:off x="3627199" y="1371600"/>
              <a:ext cx="1143000" cy="15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bg1"/>
                  </a:solidFill>
                </a:rPr>
                <a:t>New Segment 4</a:t>
              </a:r>
              <a:endParaRPr lang="en-US" sz="900" dirty="0">
                <a:solidFill>
                  <a:schemeClr val="bg1"/>
                </a:solidFill>
              </a:endParaRPr>
            </a:p>
          </p:txBody>
        </p:sp>
      </p:grpSp>
      <p:grpSp>
        <p:nvGrpSpPr>
          <p:cNvPr id="46" name="Group 45"/>
          <p:cNvGrpSpPr/>
          <p:nvPr/>
        </p:nvGrpSpPr>
        <p:grpSpPr>
          <a:xfrm>
            <a:off x="3124200" y="3200400"/>
            <a:ext cx="2238728" cy="1447800"/>
            <a:chOff x="3124200" y="3200400"/>
            <a:chExt cx="2238728" cy="1447800"/>
          </a:xfrm>
        </p:grpSpPr>
        <p:grpSp>
          <p:nvGrpSpPr>
            <p:cNvPr id="45" name="Group 44"/>
            <p:cNvGrpSpPr/>
            <p:nvPr/>
          </p:nvGrpSpPr>
          <p:grpSpPr>
            <a:xfrm>
              <a:off x="3124200" y="3200400"/>
              <a:ext cx="2238728" cy="1447800"/>
              <a:chOff x="3079335" y="3200400"/>
              <a:chExt cx="2238728" cy="1447800"/>
            </a:xfrm>
          </p:grpSpPr>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79335" y="3200400"/>
                <a:ext cx="2238728" cy="1447800"/>
              </a:xfrm>
              <a:prstGeom prst="rect">
                <a:avLst/>
              </a:prstGeom>
            </p:spPr>
          </p:pic>
          <p:sp>
            <p:nvSpPr>
              <p:cNvPr id="38" name="Rectangle 37"/>
              <p:cNvSpPr/>
              <p:nvPr/>
            </p:nvSpPr>
            <p:spPr>
              <a:xfrm>
                <a:off x="3124200" y="4477378"/>
                <a:ext cx="904049" cy="1708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ectangle 34"/>
            <p:cNvSpPr/>
            <p:nvPr/>
          </p:nvSpPr>
          <p:spPr>
            <a:xfrm>
              <a:off x="3672064" y="3243129"/>
              <a:ext cx="1143000" cy="15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bg1"/>
                  </a:solidFill>
                </a:rPr>
                <a:t>New Segment 5</a:t>
              </a:r>
              <a:endParaRPr lang="en-US" sz="900" dirty="0">
                <a:solidFill>
                  <a:schemeClr val="bg1"/>
                </a:solidFill>
              </a:endParaRPr>
            </a:p>
          </p:txBody>
        </p:sp>
      </p:grpSp>
      <p:grpSp>
        <p:nvGrpSpPr>
          <p:cNvPr id="36" name="Group 35"/>
          <p:cNvGrpSpPr/>
          <p:nvPr/>
        </p:nvGrpSpPr>
        <p:grpSpPr>
          <a:xfrm>
            <a:off x="381000" y="1341690"/>
            <a:ext cx="2238728" cy="1678632"/>
            <a:chOff x="381000" y="1341690"/>
            <a:chExt cx="2238728" cy="1678632"/>
          </a:xfrm>
        </p:grpSpPr>
        <p:grpSp>
          <p:nvGrpSpPr>
            <p:cNvPr id="28" name="Group 27"/>
            <p:cNvGrpSpPr/>
            <p:nvPr/>
          </p:nvGrpSpPr>
          <p:grpSpPr>
            <a:xfrm>
              <a:off x="381000" y="1341690"/>
              <a:ext cx="2238728" cy="1678632"/>
              <a:chOff x="381000" y="1341690"/>
              <a:chExt cx="2238728" cy="1678632"/>
            </a:xfrm>
          </p:grpSpPr>
          <p:grpSp>
            <p:nvGrpSpPr>
              <p:cNvPr id="10" name="Group 9"/>
              <p:cNvGrpSpPr/>
              <p:nvPr/>
            </p:nvGrpSpPr>
            <p:grpSpPr>
              <a:xfrm>
                <a:off x="381000" y="1341690"/>
                <a:ext cx="2238728" cy="1678632"/>
                <a:chOff x="457200" y="1295400"/>
                <a:chExt cx="2238728" cy="1678632"/>
              </a:xfrm>
            </p:grpSpPr>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 y="1295400"/>
                  <a:ext cx="2238728" cy="1447800"/>
                </a:xfrm>
                <a:prstGeom prst="rect">
                  <a:avLst/>
                </a:prstGeom>
              </p:spPr>
            </p:pic>
            <p:sp>
              <p:nvSpPr>
                <p:cNvPr id="8" name="TextBox 7"/>
                <p:cNvSpPr txBox="1"/>
                <p:nvPr/>
              </p:nvSpPr>
              <p:spPr>
                <a:xfrm>
                  <a:off x="459337" y="2743200"/>
                  <a:ext cx="2236591" cy="230832"/>
                </a:xfrm>
                <a:prstGeom prst="rect">
                  <a:avLst/>
                </a:prstGeom>
                <a:noFill/>
              </p:spPr>
              <p:txBody>
                <a:bodyPr wrap="square" rtlCol="0">
                  <a:spAutoFit/>
                </a:bodyPr>
                <a:lstStyle/>
                <a:p>
                  <a:endParaRPr lang="en-US" sz="900" dirty="0"/>
                </a:p>
              </p:txBody>
            </p:sp>
          </p:grpSp>
          <p:sp>
            <p:nvSpPr>
              <p:cNvPr id="27" name="Rectangle 26"/>
              <p:cNvSpPr/>
              <p:nvPr/>
            </p:nvSpPr>
            <p:spPr>
              <a:xfrm>
                <a:off x="926236" y="1371600"/>
                <a:ext cx="1143000" cy="15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bg1"/>
                    </a:solidFill>
                  </a:rPr>
                  <a:t>New Segment 1</a:t>
                </a:r>
                <a:endParaRPr lang="en-US" sz="900" dirty="0">
                  <a:solidFill>
                    <a:schemeClr val="bg1"/>
                  </a:solidFill>
                </a:endParaRPr>
              </a:p>
            </p:txBody>
          </p:sp>
        </p:grpSp>
        <p:sp>
          <p:nvSpPr>
            <p:cNvPr id="39" name="Rectangle 38"/>
            <p:cNvSpPr/>
            <p:nvPr/>
          </p:nvSpPr>
          <p:spPr>
            <a:xfrm>
              <a:off x="432846" y="2618668"/>
              <a:ext cx="904049" cy="1708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381000" y="3200400"/>
            <a:ext cx="2238728" cy="1678632"/>
            <a:chOff x="381000" y="3200400"/>
            <a:chExt cx="2238728" cy="1678632"/>
          </a:xfrm>
        </p:grpSpPr>
        <p:grpSp>
          <p:nvGrpSpPr>
            <p:cNvPr id="30" name="Group 29"/>
            <p:cNvGrpSpPr/>
            <p:nvPr/>
          </p:nvGrpSpPr>
          <p:grpSpPr>
            <a:xfrm>
              <a:off x="381000" y="3200400"/>
              <a:ext cx="2238728" cy="1678632"/>
              <a:chOff x="381000" y="3200400"/>
              <a:chExt cx="2238728" cy="1678632"/>
            </a:xfrm>
          </p:grpSpPr>
          <p:grpSp>
            <p:nvGrpSpPr>
              <p:cNvPr id="12" name="Group 11"/>
              <p:cNvGrpSpPr/>
              <p:nvPr/>
            </p:nvGrpSpPr>
            <p:grpSpPr>
              <a:xfrm>
                <a:off x="381000" y="3200400"/>
                <a:ext cx="2238728" cy="1678632"/>
                <a:chOff x="437972" y="3200400"/>
                <a:chExt cx="2238728" cy="1678632"/>
              </a:xfrm>
            </p:grpSpPr>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7972" y="3200400"/>
                  <a:ext cx="2238728" cy="1447800"/>
                </a:xfrm>
                <a:prstGeom prst="rect">
                  <a:avLst/>
                </a:prstGeom>
              </p:spPr>
            </p:pic>
            <p:sp>
              <p:nvSpPr>
                <p:cNvPr id="11" name="TextBox 10"/>
                <p:cNvSpPr txBox="1"/>
                <p:nvPr/>
              </p:nvSpPr>
              <p:spPr>
                <a:xfrm>
                  <a:off x="437972" y="4648200"/>
                  <a:ext cx="2238728" cy="230832"/>
                </a:xfrm>
                <a:prstGeom prst="rect">
                  <a:avLst/>
                </a:prstGeom>
                <a:noFill/>
              </p:spPr>
              <p:txBody>
                <a:bodyPr wrap="square" rtlCol="0">
                  <a:spAutoFit/>
                </a:bodyPr>
                <a:lstStyle/>
                <a:p>
                  <a:endParaRPr lang="en-US" sz="900" dirty="0"/>
                </a:p>
              </p:txBody>
            </p:sp>
          </p:grpSp>
          <p:sp>
            <p:nvSpPr>
              <p:cNvPr id="29" name="Rectangle 28"/>
              <p:cNvSpPr/>
              <p:nvPr/>
            </p:nvSpPr>
            <p:spPr>
              <a:xfrm>
                <a:off x="929932" y="3243129"/>
                <a:ext cx="1143000" cy="15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bg1"/>
                    </a:solidFill>
                  </a:rPr>
                  <a:t>New Segment 2</a:t>
                </a:r>
                <a:endParaRPr lang="en-US" sz="900" dirty="0">
                  <a:solidFill>
                    <a:schemeClr val="bg1"/>
                  </a:solidFill>
                </a:endParaRPr>
              </a:p>
            </p:txBody>
          </p:sp>
        </p:grpSp>
        <p:sp>
          <p:nvSpPr>
            <p:cNvPr id="40" name="Rectangle 39"/>
            <p:cNvSpPr/>
            <p:nvPr/>
          </p:nvSpPr>
          <p:spPr>
            <a:xfrm>
              <a:off x="477907" y="4471975"/>
              <a:ext cx="904049" cy="1708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378372" y="4964394"/>
            <a:ext cx="2238728" cy="1447800"/>
            <a:chOff x="378372" y="4964394"/>
            <a:chExt cx="2238728" cy="1447800"/>
          </a:xfrm>
        </p:grpSpPr>
        <p:grpSp>
          <p:nvGrpSpPr>
            <p:cNvPr id="31" name="Group 30"/>
            <p:cNvGrpSpPr/>
            <p:nvPr/>
          </p:nvGrpSpPr>
          <p:grpSpPr>
            <a:xfrm>
              <a:off x="378372" y="4964394"/>
              <a:ext cx="2238728" cy="1447800"/>
              <a:chOff x="378372" y="4964394"/>
              <a:chExt cx="2238728" cy="1447800"/>
            </a:xfrm>
          </p:grpSpPr>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372" y="4964394"/>
                <a:ext cx="2238728" cy="1447800"/>
              </a:xfrm>
              <a:prstGeom prst="rect">
                <a:avLst/>
              </a:prstGeom>
            </p:spPr>
          </p:pic>
          <p:sp>
            <p:nvSpPr>
              <p:cNvPr id="32" name="Rectangle 31"/>
              <p:cNvSpPr/>
              <p:nvPr/>
            </p:nvSpPr>
            <p:spPr>
              <a:xfrm>
                <a:off x="926236" y="5029200"/>
                <a:ext cx="1143000" cy="15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bg1"/>
                    </a:solidFill>
                  </a:rPr>
                  <a:t>New Segment 3</a:t>
                </a:r>
                <a:endParaRPr lang="en-US" sz="900" dirty="0">
                  <a:solidFill>
                    <a:schemeClr val="bg1"/>
                  </a:solidFill>
                </a:endParaRPr>
              </a:p>
            </p:txBody>
          </p:sp>
        </p:grpSp>
        <p:sp>
          <p:nvSpPr>
            <p:cNvPr id="41" name="Rectangle 40"/>
            <p:cNvSpPr/>
            <p:nvPr/>
          </p:nvSpPr>
          <p:spPr>
            <a:xfrm>
              <a:off x="432846" y="6229978"/>
              <a:ext cx="904049" cy="1708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9"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48587" y="0"/>
            <a:ext cx="1395413"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14724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a:t>
            </a:r>
            <a:br>
              <a:rPr lang="en-US" dirty="0" smtClean="0"/>
            </a:br>
            <a:endParaRPr lang="en-US" dirty="0"/>
          </a:p>
        </p:txBody>
      </p:sp>
      <p:sp>
        <p:nvSpPr>
          <p:cNvPr id="3" name="Content Placeholder 2"/>
          <p:cNvSpPr>
            <a:spLocks noGrp="1"/>
          </p:cNvSpPr>
          <p:nvPr>
            <p:ph idx="1"/>
          </p:nvPr>
        </p:nvSpPr>
        <p:spPr>
          <a:xfrm>
            <a:off x="990600" y="5715000"/>
            <a:ext cx="7125112" cy="829598"/>
          </a:xfrm>
        </p:spPr>
        <p:txBody>
          <a:bodyPr>
            <a:normAutofit fontScale="92500" lnSpcReduction="10000"/>
          </a:bodyPr>
          <a:lstStyle/>
          <a:p>
            <a:r>
              <a:rPr lang="en-US" dirty="0" smtClean="0"/>
              <a:t>The above image is a 3D rendering of the trail with exaggerated peaks and valleys to show the extent of the terrain change along the trails. </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8587" y="0"/>
            <a:ext cx="1395413"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1642929" y="1219912"/>
            <a:ext cx="5257800" cy="4412325"/>
          </a:xfrm>
          <a:prstGeom prst="rect">
            <a:avLst/>
          </a:prstGeom>
        </p:spPr>
      </p:pic>
    </p:spTree>
    <p:extLst>
      <p:ext uri="{BB962C8B-B14F-4D97-AF65-F5344CB8AC3E}">
        <p14:creationId xmlns:p14="http://schemas.microsoft.com/office/powerpoint/2010/main" val="3145619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01167"/>
            <a:ext cx="7125113" cy="924475"/>
          </a:xfrm>
        </p:spPr>
        <p:txBody>
          <a:bodyPr/>
          <a:lstStyle/>
          <a:p>
            <a:r>
              <a:rPr lang="en-US" dirty="0" smtClean="0"/>
              <a:t>Analysis</a:t>
            </a:r>
            <a:endParaRPr lang="en-US" dirty="0"/>
          </a:p>
        </p:txBody>
      </p:sp>
      <p:sp>
        <p:nvSpPr>
          <p:cNvPr id="3" name="Content Placeholder 2"/>
          <p:cNvSpPr>
            <a:spLocks noGrp="1"/>
          </p:cNvSpPr>
          <p:nvPr>
            <p:ph idx="1"/>
          </p:nvPr>
        </p:nvSpPr>
        <p:spPr>
          <a:xfrm>
            <a:off x="785940" y="4328400"/>
            <a:ext cx="7125112" cy="753398"/>
          </a:xfrm>
        </p:spPr>
        <p:txBody>
          <a:bodyPr>
            <a:normAutofit fontScale="77500" lnSpcReduction="20000"/>
          </a:bodyPr>
          <a:lstStyle/>
          <a:p>
            <a:r>
              <a:rPr lang="en-US" dirty="0" smtClean="0"/>
              <a:t>The above  is the 3D model without the base map to further show the elevation difference around the area.</a:t>
            </a:r>
          </a:p>
          <a:p>
            <a:r>
              <a:rPr lang="en-US" dirty="0" smtClean="0"/>
              <a:t>Below is a side view to show the same point.  </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8587" y="0"/>
            <a:ext cx="1395413"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4744" y="1143000"/>
            <a:ext cx="5539455" cy="315658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94744" y="5227225"/>
            <a:ext cx="5996656" cy="1402176"/>
          </a:xfrm>
          <a:prstGeom prst="rect">
            <a:avLst/>
          </a:prstGeom>
        </p:spPr>
      </p:pic>
    </p:spTree>
    <p:extLst>
      <p:ext uri="{BB962C8B-B14F-4D97-AF65-F5344CB8AC3E}">
        <p14:creationId xmlns:p14="http://schemas.microsoft.com/office/powerpoint/2010/main" val="41073219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a:xfrm>
            <a:off x="1009443" y="1807361"/>
            <a:ext cx="7125112" cy="3831439"/>
          </a:xfrm>
        </p:spPr>
        <p:txBody>
          <a:bodyPr>
            <a:normAutofit fontScale="92500" lnSpcReduction="10000"/>
          </a:bodyPr>
          <a:lstStyle/>
          <a:p>
            <a:r>
              <a:rPr lang="en-US" dirty="0" smtClean="0"/>
              <a:t>The results show that the new trails would be a perfect way to make the trails more accessible to all people. </a:t>
            </a:r>
          </a:p>
          <a:p>
            <a:r>
              <a:rPr lang="en-US" dirty="0" smtClean="0"/>
              <a:t>I have mapped several different examples of trails of varying degrees of difficulty that people could take. </a:t>
            </a:r>
            <a:endParaRPr lang="en-US" dirty="0"/>
          </a:p>
          <a:p>
            <a:r>
              <a:rPr lang="en-US" dirty="0" smtClean="0"/>
              <a:t>With the new trails, there would be something for every skill level, and would make the trail something a family could do together</a:t>
            </a:r>
            <a:r>
              <a:rPr lang="en-US" dirty="0" smtClean="0"/>
              <a:t>.</a:t>
            </a:r>
          </a:p>
          <a:p>
            <a:r>
              <a:rPr lang="en-US" dirty="0" smtClean="0"/>
              <a:t>The following slides are just a few of many possible combinations of routes that could be taken to adjust the level of challenge. </a:t>
            </a:r>
          </a:p>
          <a:p>
            <a:pPr lvl="1"/>
            <a:r>
              <a:rPr lang="en-US" dirty="0" smtClean="0"/>
              <a:t>The easier courses should seek to maximize use of the newer trails to take advantage of their more stable elevation, while the advanced could use a combination of old and new trails to obtain the desired challenge.</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8587" y="0"/>
            <a:ext cx="1395413"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69570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2807368" cy="1943100"/>
          </a:xfrm>
        </p:spPr>
        <p:txBody>
          <a:bodyPr/>
          <a:lstStyle/>
          <a:p>
            <a:r>
              <a:rPr lang="en-US" dirty="0" smtClean="0"/>
              <a:t>Beginner</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0" y="1143000"/>
            <a:ext cx="4191000" cy="5126991"/>
          </a:xfrm>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8587" y="0"/>
            <a:ext cx="1395413"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526" y="3505200"/>
            <a:ext cx="2807368" cy="1905000"/>
          </a:xfrm>
          <a:prstGeom prst="rect">
            <a:avLst/>
          </a:prstGeom>
        </p:spPr>
      </p:pic>
    </p:spTree>
    <p:extLst>
      <p:ext uri="{BB962C8B-B14F-4D97-AF65-F5344CB8AC3E}">
        <p14:creationId xmlns:p14="http://schemas.microsoft.com/office/powerpoint/2010/main" val="3298514476"/>
      </p:ext>
    </p:extLst>
  </p:cSld>
  <p:clrMapOvr>
    <a:masterClrMapping/>
  </p:clrMapOvr>
</p:sld>
</file>

<file path=ppt/theme/theme1.xml><?xml version="1.0" encoding="utf-8"?>
<a:theme xmlns:a="http://schemas.openxmlformats.org/drawingml/2006/main" name="Autum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tumn">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tumn">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8000"/>
                <a:shade val="100000"/>
                <a:hueMod val="108000"/>
                <a:satMod val="130000"/>
                <a:lumMod val="108000"/>
              </a:schemeClr>
            </a:gs>
            <a:gs pos="92000">
              <a:schemeClr val="phClr">
                <a:shade val="88000"/>
                <a:hueMod val="96000"/>
                <a:satMod val="120000"/>
                <a:lumMod val="74000"/>
              </a:schemeClr>
            </a:gs>
          </a:gsLst>
          <a:lin ang="5400000" scaled="1"/>
        </a:gradFill>
        <a:gradFill rotWithShape="1">
          <a:gsLst>
            <a:gs pos="0">
              <a:schemeClr val="phClr">
                <a:tint val="98000"/>
                <a:shade val="100000"/>
                <a:hueMod val="100000"/>
                <a:satMod val="130000"/>
                <a:lumMod val="112000"/>
              </a:schemeClr>
            </a:gs>
            <a:gs pos="100000">
              <a:schemeClr val="phClr">
                <a:shade val="84000"/>
                <a:hueMod val="96000"/>
                <a:satMod val="120000"/>
                <a:lumMod val="80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TC102455610[[fn=Autumn]]</Template>
  <TotalTime>253</TotalTime>
  <Words>760</Words>
  <Application>Microsoft Office PowerPoint</Application>
  <PresentationFormat>On-screen Show (4:3)</PresentationFormat>
  <Paragraphs>57</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Autumn</vt:lpstr>
      <vt:lpstr>Selma-Irwin Bike Trail Expansion</vt:lpstr>
      <vt:lpstr>Problem Statement </vt:lpstr>
      <vt:lpstr>Methodology</vt:lpstr>
      <vt:lpstr>Analysis</vt:lpstr>
      <vt:lpstr>Analysis</vt:lpstr>
      <vt:lpstr>Analysis </vt:lpstr>
      <vt:lpstr>Analysis</vt:lpstr>
      <vt:lpstr>Results</vt:lpstr>
      <vt:lpstr>Beginner</vt:lpstr>
      <vt:lpstr>Intermediate</vt:lpstr>
      <vt:lpstr>Advanced</vt:lpstr>
      <vt:lpstr>Conclusions</vt:lpstr>
      <vt:lpstr>Scholarly 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Selma Irwin Bike Trail Expansion</dc:title>
  <dc:creator>matthew beal</dc:creator>
  <cp:lastModifiedBy>matthew beal</cp:lastModifiedBy>
  <cp:revision>22</cp:revision>
  <dcterms:created xsi:type="dcterms:W3CDTF">2013-04-28T20:34:58Z</dcterms:created>
  <dcterms:modified xsi:type="dcterms:W3CDTF">2013-04-29T22:14:57Z</dcterms:modified>
</cp:coreProperties>
</file>